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BBD2"/>
    <a:srgbClr val="43546A"/>
    <a:srgbClr val="FFCCCC"/>
    <a:srgbClr val="800000"/>
    <a:srgbClr val="680000"/>
    <a:srgbClr val="FF99CC"/>
    <a:srgbClr val="FF00FF"/>
    <a:srgbClr val="CC0099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37"/>
    <p:restoredTop sz="94674"/>
  </p:normalViewPr>
  <p:slideViewPr>
    <p:cSldViewPr snapToGrid="0">
      <p:cViewPr>
        <p:scale>
          <a:sx n="80" d="100"/>
          <a:sy n="80" d="100"/>
        </p:scale>
        <p:origin x="270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Medicina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745" y="2747998"/>
            <a:ext cx="5012525" cy="16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1BBD2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1BBD2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1BBD2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1BBD2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1BBD2"/>
                </a:solidFill>
              </a:rPr>
              <a:t>LOREM IPSUM DOLOR</a:t>
            </a:r>
            <a:endParaRPr lang="es-ES" sz="1600" dirty="0">
              <a:solidFill>
                <a:srgbClr val="41BBD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1BBD2"/>
                </a:solidFill>
              </a:rPr>
              <a:t>LOREM IPSUM DOLOR</a:t>
            </a:r>
            <a:endParaRPr lang="es-ES" sz="1600" dirty="0">
              <a:solidFill>
                <a:srgbClr val="41BBD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1BBD2"/>
                </a:solidFill>
              </a:rPr>
              <a:t>LOREM IPSUM DOLOR</a:t>
            </a:r>
            <a:endParaRPr lang="es-ES" sz="1600" dirty="0">
              <a:solidFill>
                <a:srgbClr val="41BBD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41BBD2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41BBD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1BBD2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1BBD2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2049</TotalTime>
  <Words>493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23</cp:revision>
  <dcterms:created xsi:type="dcterms:W3CDTF">2023-10-13T18:05:47Z</dcterms:created>
  <dcterms:modified xsi:type="dcterms:W3CDTF">2026-07-06T14:35:18Z</dcterms:modified>
  <cp:category/>
</cp:coreProperties>
</file>