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AEB"/>
    <a:srgbClr val="00644F"/>
    <a:srgbClr val="40306E"/>
    <a:srgbClr val="41BBD2"/>
    <a:srgbClr val="43546A"/>
    <a:srgbClr val="FFCCCC"/>
    <a:srgbClr val="800000"/>
    <a:srgbClr val="680000"/>
    <a:srgbClr val="FF99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674"/>
  </p:normalViewPr>
  <p:slideViewPr>
    <p:cSldViewPr snapToGrid="0">
      <p:cViewPr>
        <p:scale>
          <a:sx n="80" d="100"/>
          <a:sy n="80" d="100"/>
        </p:scale>
        <p:origin x="258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Enfermería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365" y="2836056"/>
            <a:ext cx="5036989" cy="17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A7AE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3089DBCA-FFA2-7FCA-0978-020F1612CD9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C44C02C-081F-BED0-D6AD-14E853857BBA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15368CA-E4DB-7718-2A41-27F135DAB4D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BD4FDC23-8EEC-4944-2580-A2FC374CD2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A7AE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3" name="Imagen 12">
                <a:extLst>
                  <a:ext uri="{FF2B5EF4-FFF2-40B4-BE49-F238E27FC236}">
                    <a16:creationId xmlns:a16="http://schemas.microsoft.com/office/drawing/2014/main" id="{E22975E8-8974-FCA4-BF3D-C8A1AD8F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C980E7A-BAAC-C5A9-3FB7-C952918C0C9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51957CCB-C9DA-3874-86CB-52AA4E8BA764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6767E491-C851-F945-0241-D01C5277C04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9" name="Título 1">
                <a:extLst>
                  <a:ext uri="{FF2B5EF4-FFF2-40B4-BE49-F238E27FC236}">
                    <a16:creationId xmlns:a16="http://schemas.microsoft.com/office/drawing/2014/main" id="{666A51C8-8DD7-90E0-C3D4-304E6C1355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A7AE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8D499AC8-EFE4-C5B3-B000-4B18825D4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EC22D5A-3C23-5016-41A3-8B5BC274D0E2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FFBF986-AD27-9A41-A79D-69D10AD09B01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28CDD850-5646-4AD6-8B5A-F8F5CBE1C7E8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4" name="Título 1">
                <a:extLst>
                  <a:ext uri="{FF2B5EF4-FFF2-40B4-BE49-F238E27FC236}">
                    <a16:creationId xmlns:a16="http://schemas.microsoft.com/office/drawing/2014/main" id="{EF66A722-3A5E-9405-F29C-D5E1DF85B8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A7AE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6" name="Imagen 15">
                <a:extLst>
                  <a:ext uri="{FF2B5EF4-FFF2-40B4-BE49-F238E27FC236}">
                    <a16:creationId xmlns:a16="http://schemas.microsoft.com/office/drawing/2014/main" id="{9F5C1299-86B3-B30B-CD51-74C83AFEF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A7AEB"/>
                </a:solidFill>
              </a:rPr>
              <a:t>LOREM IPSUM DOLOR</a:t>
            </a:r>
            <a:endParaRPr lang="es-ES" sz="1600" dirty="0">
              <a:solidFill>
                <a:srgbClr val="4A7AE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A7AEB"/>
                </a:solidFill>
              </a:rPr>
              <a:t>LOREM IPSUM DOLOR</a:t>
            </a:r>
            <a:endParaRPr lang="es-ES" sz="1600" dirty="0">
              <a:solidFill>
                <a:srgbClr val="4A7AE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4A7AEB"/>
                </a:solidFill>
              </a:rPr>
              <a:t>LOREM IPSUM DOLOR</a:t>
            </a:r>
            <a:endParaRPr lang="es-ES" sz="1600" dirty="0">
              <a:solidFill>
                <a:srgbClr val="4A7AE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4A7AEB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4A7AEB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4A7AEB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B79471-9830-97C7-7BE1-C79D05471B89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DB0ACB4A-6A39-13D9-B704-442767557FF6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CA3CC95F-6605-D25F-91B6-23ABBDBB3C06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3" name="Título 1">
                <a:extLst>
                  <a:ext uri="{FF2B5EF4-FFF2-40B4-BE49-F238E27FC236}">
                    <a16:creationId xmlns:a16="http://schemas.microsoft.com/office/drawing/2014/main" id="{2C117BAE-24BB-EC7A-6B27-A6B59C018E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4A7AEB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4" name="Imagen 13">
                <a:extLst>
                  <a:ext uri="{FF2B5EF4-FFF2-40B4-BE49-F238E27FC236}">
                    <a16:creationId xmlns:a16="http://schemas.microsoft.com/office/drawing/2014/main" id="{EC66C6B3-93AE-20DB-F5FF-50D58F9DD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2185</TotalTime>
  <Words>493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26</cp:revision>
  <dcterms:created xsi:type="dcterms:W3CDTF">2023-10-13T18:05:47Z</dcterms:created>
  <dcterms:modified xsi:type="dcterms:W3CDTF">2026-07-06T14:36:09Z</dcterms:modified>
  <cp:category/>
</cp:coreProperties>
</file>