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9607"/>
    <a:srgbClr val="706F6F"/>
    <a:srgbClr val="1278AB"/>
    <a:srgbClr val="20236D"/>
    <a:srgbClr val="B63C0F"/>
    <a:srgbClr val="A4C93C"/>
    <a:srgbClr val="01BF9F"/>
    <a:srgbClr val="4A7AEB"/>
    <a:srgbClr val="00644F"/>
    <a:srgbClr val="403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68" d="100"/>
          <a:sy n="68" d="100"/>
        </p:scale>
        <p:origin x="3064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4053721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660"/>
              </a:lnSpc>
            </a:pPr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Economía y Negocios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253" y="3114086"/>
            <a:ext cx="4749115" cy="16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C99607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7B3D2E0B-7C8E-8EE7-4533-BF9E3428B5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96" y="551074"/>
            <a:ext cx="1038494" cy="2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C99607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10A3156-6935-F6B0-C74E-5D1C0FF32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96" y="551074"/>
            <a:ext cx="1038494" cy="2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C99607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A5427D98-F928-A3A9-52A3-AE752944F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96" y="551074"/>
            <a:ext cx="1038494" cy="2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C99607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C99607"/>
                </a:solidFill>
              </a:rPr>
              <a:t>LOREM IPSUM DOLOR</a:t>
            </a:r>
            <a:endParaRPr lang="es-ES" sz="1600" dirty="0">
              <a:solidFill>
                <a:srgbClr val="C9960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C99607"/>
                </a:solidFill>
              </a:rPr>
              <a:t>LOREM IPSUM DOLOR</a:t>
            </a:r>
            <a:endParaRPr lang="es-ES" sz="1600" dirty="0">
              <a:solidFill>
                <a:srgbClr val="C9960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C99607"/>
                </a:solidFill>
              </a:rPr>
              <a:t>LOREM IPSUM DOLOR</a:t>
            </a:r>
            <a:endParaRPr lang="es-ES" sz="1600" dirty="0">
              <a:solidFill>
                <a:srgbClr val="C9960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7A05F81-8D6C-FFC8-AA5C-A027AB2D4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96" y="551074"/>
            <a:ext cx="1038494" cy="2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C99607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C99607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C99607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C99607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8AFF2164-15B9-7C2E-56AD-01ADF1F17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96" y="551074"/>
            <a:ext cx="1038494" cy="2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A48C60-B8F1-1E98-EA29-58FC38D04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5439" y="4513906"/>
            <a:ext cx="1821121" cy="39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2273</TotalTime>
  <Words>495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35</cp:revision>
  <dcterms:created xsi:type="dcterms:W3CDTF">2023-10-13T18:05:47Z</dcterms:created>
  <dcterms:modified xsi:type="dcterms:W3CDTF">2026-07-06T14:36:47Z</dcterms:modified>
  <cp:category/>
</cp:coreProperties>
</file>