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C93C"/>
    <a:srgbClr val="01BF9F"/>
    <a:srgbClr val="4A7AEB"/>
    <a:srgbClr val="00644F"/>
    <a:srgbClr val="40306E"/>
    <a:srgbClr val="41BBD2"/>
    <a:srgbClr val="43546A"/>
    <a:srgbClr val="FFCCCC"/>
    <a:srgbClr val="800000"/>
    <a:srgbClr val="6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/>
    <p:restoredTop sz="94674"/>
  </p:normalViewPr>
  <p:slideViewPr>
    <p:cSldViewPr snapToGrid="0">
      <p:cViewPr>
        <p:scale>
          <a:sx n="80" d="100"/>
          <a:sy n="80" d="100"/>
        </p:scale>
        <p:origin x="2584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3981803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Ciencias de la Vida</a:t>
            </a:r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713" y="2917840"/>
            <a:ext cx="4681950" cy="160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A4C93C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089DBCA-FFA2-7FCA-0978-020F1612CD9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C44C02C-081F-BED0-D6AD-14E853857BBA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15368CA-E4DB-7718-2A41-27F135DAB4D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BD4FDC23-8EEC-4944-2580-A2FC374CD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A4C93C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E22975E8-8974-FCA4-BF3D-C8A1AD8F6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C980E7A-BAAC-C5A9-3FB7-C952918C0C9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1957CCB-C9DA-3874-86CB-52AA4E8BA764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767E491-C851-F945-0241-D01C5277C04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9" name="Título 1">
                <a:extLst>
                  <a:ext uri="{FF2B5EF4-FFF2-40B4-BE49-F238E27FC236}">
                    <a16:creationId xmlns:a16="http://schemas.microsoft.com/office/drawing/2014/main" id="{666A51C8-8DD7-90E0-C3D4-304E6C1355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A4C93C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8D499AC8-EFE4-C5B3-B000-4B18825D4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EC22D5A-3C23-5016-41A3-8B5BC274D0E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FFBF986-AD27-9A41-A79D-69D10AD09B01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28CDD850-5646-4AD6-8B5A-F8F5CBE1C7E8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EF66A722-3A5E-9405-F29C-D5E1DF85B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A4C93C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9F5C1299-86B3-B30B-CD51-74C83AFEF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A4C93C"/>
                </a:solidFill>
              </a:rPr>
              <a:t>LOREM IPSUM DOLOR</a:t>
            </a:r>
            <a:endParaRPr lang="es-ES" sz="1600" dirty="0">
              <a:solidFill>
                <a:srgbClr val="A4C93C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A4C93C"/>
                </a:solidFill>
              </a:rPr>
              <a:t>LOREM IPSUM DOLOR</a:t>
            </a:r>
            <a:endParaRPr lang="es-ES" sz="1600" dirty="0">
              <a:solidFill>
                <a:srgbClr val="A4C93C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A4C93C"/>
                </a:solidFill>
              </a:rPr>
              <a:t>LOREM IPSUM DOLOR</a:t>
            </a:r>
            <a:endParaRPr lang="es-ES" sz="1600" dirty="0">
              <a:solidFill>
                <a:srgbClr val="A4C93C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A4C93C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A4C93C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4C93C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4C93C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4C93C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4C93C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4C93C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4C93C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B79471-9830-97C7-7BE1-C79D05471B8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DB0ACB4A-6A39-13D9-B704-442767557FF6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CA3CC95F-6605-D25F-91B6-23ABBDBB3C0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2C117BAE-24BB-EC7A-6B27-A6B59C018E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A4C93C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EC66C6B3-93AE-20DB-F5FF-50D58F9DD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2207</TotalTime>
  <Words>496</Words>
  <Application>Microsoft Macintosh PowerPoint</Application>
  <PresentationFormat>Panorámica</PresentationFormat>
  <Paragraphs>36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28</cp:revision>
  <dcterms:created xsi:type="dcterms:W3CDTF">2023-10-13T18:05:47Z</dcterms:created>
  <dcterms:modified xsi:type="dcterms:W3CDTF">2026-07-06T14:45:22Z</dcterms:modified>
  <cp:category/>
</cp:coreProperties>
</file>