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076137175" r:id="rId2"/>
    <p:sldId id="2076137358" r:id="rId3"/>
    <p:sldId id="2076137359" r:id="rId4"/>
    <p:sldId id="2076137360" r:id="rId5"/>
    <p:sldId id="2076137338" r:id="rId6"/>
    <p:sldId id="2076137353" r:id="rId7"/>
    <p:sldId id="207613735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660F4-BA9A-82B8-C334-CF91C75A5656}" name="Ruth Marcela Espinosa Sarmiento" initials="RS" userId="S::ruth.espinosa@unab.cl::2acad1b5-36c7-4a86-bd14-a01055d811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8B7D"/>
    <a:srgbClr val="E95429"/>
    <a:srgbClr val="B63C0F"/>
    <a:srgbClr val="A4C93C"/>
    <a:srgbClr val="01BF9F"/>
    <a:srgbClr val="4A7AEB"/>
    <a:srgbClr val="00644F"/>
    <a:srgbClr val="40306E"/>
    <a:srgbClr val="41BBD2"/>
    <a:srgbClr val="43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25"/>
    <p:restoredTop sz="94674"/>
  </p:normalViewPr>
  <p:slideViewPr>
    <p:cSldViewPr snapToGrid="0">
      <p:cViewPr>
        <p:scale>
          <a:sx n="92" d="100"/>
          <a:sy n="92" d="100"/>
        </p:scale>
        <p:origin x="2208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B2D6A-D10B-4950-84AB-B76A76B41051}" type="datetimeFigureOut">
              <a:t>06-07-26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D85B4-8D15-40BA-BE63-8F85761BC2A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28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31882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2311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32119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6034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187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443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192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778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6348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43728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6489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1483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420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4240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7196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36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8261AC4D-D56B-FCD9-2D31-C2C2E0662094}"/>
              </a:ext>
            </a:extLst>
          </p:cNvPr>
          <p:cNvSpPr txBox="1">
            <a:spLocks/>
          </p:cNvSpPr>
          <p:nvPr/>
        </p:nvSpPr>
        <p:spPr>
          <a:xfrm>
            <a:off x="3576953" y="3118801"/>
            <a:ext cx="8757337" cy="741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dirty="0">
                <a:solidFill>
                  <a:srgbClr val="FFFFFF"/>
                </a:solidFill>
                <a:latin typeface="Montserrat" pitchFamily="2" charset="77"/>
                <a:cs typeface="Calibri Light"/>
              </a:rPr>
              <a:t>Titulo Presentación</a:t>
            </a:r>
            <a:endParaRPr lang="es-ES" sz="5400" dirty="0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944E5F5-76E7-7915-76DC-35DD2BF31062}"/>
              </a:ext>
            </a:extLst>
          </p:cNvPr>
          <p:cNvSpPr/>
          <p:nvPr/>
        </p:nvSpPr>
        <p:spPr>
          <a:xfrm>
            <a:off x="5005973" y="3860501"/>
            <a:ext cx="6000108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CBD3C2B-219F-AC36-606B-A6905CE9EE69}"/>
              </a:ext>
            </a:extLst>
          </p:cNvPr>
          <p:cNvSpPr txBox="1">
            <a:spLocks/>
          </p:cNvSpPr>
          <p:nvPr/>
        </p:nvSpPr>
        <p:spPr>
          <a:xfrm>
            <a:off x="4913505" y="3981803"/>
            <a:ext cx="6613130" cy="1098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300" dirty="0">
                <a:solidFill>
                  <a:srgbClr val="FFFFFF"/>
                </a:solidFill>
                <a:latin typeface="Montserrat" pitchFamily="2" charset="77"/>
                <a:cs typeface="Calibri"/>
              </a:rPr>
              <a:t>Facultad de Ciencias Sociales</a:t>
            </a:r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41860A79-B110-9F78-3978-77AFA70E5855}"/>
              </a:ext>
            </a:extLst>
          </p:cNvPr>
          <p:cNvSpPr txBox="1">
            <a:spLocks/>
          </p:cNvSpPr>
          <p:nvPr/>
        </p:nvSpPr>
        <p:spPr>
          <a:xfrm>
            <a:off x="5805270" y="6541035"/>
            <a:ext cx="1426836" cy="4256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</a:rPr>
              <a:t>FECHA</a:t>
            </a: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049516-04B1-49E2-CC29-A48B3B898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671" y="3007038"/>
            <a:ext cx="3707168" cy="130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34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EE738EC-B53A-ABCD-9FA6-598A491190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9" r="7163"/>
          <a:stretch/>
        </p:blipFill>
        <p:spPr>
          <a:xfrm>
            <a:off x="6549030" y="-79378"/>
            <a:ext cx="5738628" cy="701675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1070349" y="2177245"/>
            <a:ext cx="510983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FF7A741-E6D2-4FDD-9F5C-9DDFC4954BAF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2F27250F-C848-235D-E653-70F65D012EC5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2DCD665D-4AAC-4906-F154-2F2CC78C684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2" name="Título 1">
                <a:extLst>
                  <a:ext uri="{FF2B5EF4-FFF2-40B4-BE49-F238E27FC236}">
                    <a16:creationId xmlns:a16="http://schemas.microsoft.com/office/drawing/2014/main" id="{5D8FA4FE-7036-9B75-9BCB-90444AA134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A58B7D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808F2274-5EBE-CD55-0C3D-3B5DC114D6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2093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3C44C02C-081F-BED0-D6AD-14E853857BBA}"/>
              </a:ext>
            </a:extLst>
          </p:cNvPr>
          <p:cNvSpPr/>
          <p:nvPr/>
        </p:nvSpPr>
        <p:spPr>
          <a:xfrm>
            <a:off x="302002" y="907609"/>
            <a:ext cx="11544754" cy="56989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094061" y="2436502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CD47DFB-493A-6667-77EE-9717D911E58D}"/>
              </a:ext>
            </a:extLst>
          </p:cNvPr>
          <p:cNvSpPr/>
          <p:nvPr/>
        </p:nvSpPr>
        <p:spPr>
          <a:xfrm>
            <a:off x="2115681" y="648352"/>
            <a:ext cx="7665317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A4FE0B1-12C0-69F6-CCA2-41CE720CD487}"/>
              </a:ext>
            </a:extLst>
          </p:cNvPr>
          <p:cNvSpPr txBox="1">
            <a:spLocks/>
          </p:cNvSpPr>
          <p:nvPr/>
        </p:nvSpPr>
        <p:spPr>
          <a:xfrm>
            <a:off x="10266948" y="-206018"/>
            <a:ext cx="1339576" cy="1716660"/>
          </a:xfrm>
          <a:prstGeom prst="rect">
            <a:avLst/>
          </a:prstGeom>
          <a:solidFill>
            <a:srgbClr val="A58B7D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dirty="0">
                <a:solidFill>
                  <a:srgbClr val="FFFFFF"/>
                </a:solidFill>
                <a:latin typeface="Calibri"/>
                <a:ea typeface="Calibri"/>
                <a:cs typeface="Calibri Light"/>
              </a:rPr>
              <a:t>  </a:t>
            </a:r>
            <a:endParaRPr lang="es-ES" sz="2800" dirty="0">
              <a:solidFill>
                <a:srgbClr val="FFFFFF"/>
              </a:solidFill>
              <a:latin typeface="Calibri"/>
              <a:ea typeface="Calibri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7F730BE-D2E6-C765-D0FC-9C2499E11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523" y="394074"/>
            <a:ext cx="1151092" cy="97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140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115682" y="2680679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1957CCB-C9DA-3874-86CB-52AA4E8BA764}"/>
              </a:ext>
            </a:extLst>
          </p:cNvPr>
          <p:cNvSpPr/>
          <p:nvPr/>
        </p:nvSpPr>
        <p:spPr>
          <a:xfrm>
            <a:off x="302002" y="907609"/>
            <a:ext cx="11544754" cy="56989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F48312E4-DD5C-8187-640B-2720775146E1}"/>
              </a:ext>
            </a:extLst>
          </p:cNvPr>
          <p:cNvSpPr txBox="1">
            <a:spLocks/>
          </p:cNvSpPr>
          <p:nvPr/>
        </p:nvSpPr>
        <p:spPr>
          <a:xfrm>
            <a:off x="10266948" y="-206018"/>
            <a:ext cx="1339576" cy="1716660"/>
          </a:xfrm>
          <a:prstGeom prst="rect">
            <a:avLst/>
          </a:prstGeom>
          <a:solidFill>
            <a:srgbClr val="A58B7D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dirty="0">
                <a:solidFill>
                  <a:srgbClr val="FFFFFF"/>
                </a:solidFill>
                <a:latin typeface="Calibri"/>
                <a:ea typeface="Calibri"/>
                <a:cs typeface="Calibri Light"/>
              </a:rPr>
              <a:t>  </a:t>
            </a:r>
            <a:endParaRPr lang="es-ES" sz="2800" dirty="0">
              <a:solidFill>
                <a:srgbClr val="FFFFFF"/>
              </a:solidFill>
              <a:latin typeface="Calibri"/>
              <a:ea typeface="Calibri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422E343-6F00-BBF0-C923-4CE1FE459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523" y="394074"/>
            <a:ext cx="1151092" cy="97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54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666F5D7B-2001-82DF-B6AA-8A424E8CBCBA}"/>
              </a:ext>
            </a:extLst>
          </p:cNvPr>
          <p:cNvSpPr/>
          <p:nvPr/>
        </p:nvSpPr>
        <p:spPr>
          <a:xfrm>
            <a:off x="302002" y="907609"/>
            <a:ext cx="11544754" cy="56989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2367F09-C3D0-E580-1228-D790B7E13002}"/>
              </a:ext>
            </a:extLst>
          </p:cNvPr>
          <p:cNvSpPr txBox="1"/>
          <p:nvPr/>
        </p:nvSpPr>
        <p:spPr>
          <a:xfrm>
            <a:off x="1264220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A58B7D"/>
                </a:solidFill>
              </a:rPr>
              <a:t>LOREM IPSUM DOLOR</a:t>
            </a:r>
            <a:endParaRPr lang="es-ES" sz="1600" dirty="0">
              <a:solidFill>
                <a:srgbClr val="A58B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448D6FB-F375-29BE-C296-B67DB9A18606}"/>
              </a:ext>
            </a:extLst>
          </p:cNvPr>
          <p:cNvSpPr/>
          <p:nvPr/>
        </p:nvSpPr>
        <p:spPr>
          <a:xfrm rot="16200000">
            <a:off x="2608164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1414FBC-036B-F32C-775B-F97BC997559D}"/>
              </a:ext>
            </a:extLst>
          </p:cNvPr>
          <p:cNvSpPr/>
          <p:nvPr/>
        </p:nvSpPr>
        <p:spPr>
          <a:xfrm rot="16200000">
            <a:off x="5731355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71A28B1-078C-167A-05FF-22C362B423AF}"/>
              </a:ext>
            </a:extLst>
          </p:cNvPr>
          <p:cNvSpPr/>
          <p:nvPr/>
        </p:nvSpPr>
        <p:spPr>
          <a:xfrm>
            <a:off x="1463041" y="648352"/>
            <a:ext cx="8591812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1BE484-1B8A-C467-7B63-8768B0E64AD2}"/>
              </a:ext>
            </a:extLst>
          </p:cNvPr>
          <p:cNvSpPr txBox="1"/>
          <p:nvPr/>
        </p:nvSpPr>
        <p:spPr>
          <a:xfrm>
            <a:off x="4336193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A58B7D"/>
                </a:solidFill>
              </a:rPr>
              <a:t>LOREM IPSUM DOLOR</a:t>
            </a:r>
            <a:endParaRPr lang="es-ES" sz="1600" dirty="0">
              <a:solidFill>
                <a:srgbClr val="A58B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F384CB-153C-1BE9-3318-838F90040264}"/>
              </a:ext>
            </a:extLst>
          </p:cNvPr>
          <p:cNvSpPr txBox="1"/>
          <p:nvPr/>
        </p:nvSpPr>
        <p:spPr>
          <a:xfrm>
            <a:off x="7603375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A58B7D"/>
                </a:solidFill>
              </a:rPr>
              <a:t>LOREM IPSUM DOLOR</a:t>
            </a:r>
            <a:endParaRPr lang="es-ES" sz="1600" dirty="0">
              <a:solidFill>
                <a:srgbClr val="A58B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A9D30DBE-2752-7658-A782-8600D202DDB6}"/>
              </a:ext>
            </a:extLst>
          </p:cNvPr>
          <p:cNvSpPr txBox="1">
            <a:spLocks/>
          </p:cNvSpPr>
          <p:nvPr/>
        </p:nvSpPr>
        <p:spPr>
          <a:xfrm>
            <a:off x="10266948" y="-206018"/>
            <a:ext cx="1339576" cy="1716660"/>
          </a:xfrm>
          <a:prstGeom prst="rect">
            <a:avLst/>
          </a:prstGeom>
          <a:solidFill>
            <a:srgbClr val="A58B7D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dirty="0">
                <a:solidFill>
                  <a:srgbClr val="FFFFFF"/>
                </a:solidFill>
                <a:latin typeface="Calibri"/>
                <a:ea typeface="Calibri"/>
                <a:cs typeface="Calibri Light"/>
              </a:rPr>
              <a:t>  </a:t>
            </a:r>
            <a:endParaRPr lang="es-ES" sz="2800" dirty="0">
              <a:solidFill>
                <a:srgbClr val="FFFFFF"/>
              </a:solidFill>
              <a:latin typeface="Calibri"/>
              <a:ea typeface="Calibri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97B2C25-2B77-AAB7-BBA0-A667675C1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523" y="394074"/>
            <a:ext cx="1151092" cy="97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131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EEB9DC-8472-0390-6555-E7449CBEA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875" y="1503547"/>
            <a:ext cx="3422643" cy="4404356"/>
          </a:xfrm>
        </p:spPr>
        <p:txBody>
          <a:bodyPr anchor="b">
            <a:normAutofit/>
          </a:bodyPr>
          <a:lstStyle/>
          <a:p>
            <a:r>
              <a:rPr lang="es-ES" sz="4000" dirty="0">
                <a:solidFill>
                  <a:srgbClr val="A58B7D"/>
                </a:solidFill>
                <a:cs typeface="Calibri Light"/>
              </a:rPr>
              <a:t>LOREM IPSUM DOLOR SIT AMET, CONSECTETUR ADIPISCING ELIT. MORBI TURPIS</a:t>
            </a:r>
            <a:endParaRPr lang="es-ES" sz="4000" dirty="0">
              <a:solidFill>
                <a:srgbClr val="A58B7D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977B8B-3F09-C372-A38C-AEC08A924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173" y="1285568"/>
            <a:ext cx="5184558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A58B7D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A58B7D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A58B7D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A58B7D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A58B7D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A58B7D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199C253-ADD1-2B1F-2D90-1027D7E1F161}"/>
              </a:ext>
            </a:extLst>
          </p:cNvPr>
          <p:cNvSpPr/>
          <p:nvPr/>
        </p:nvSpPr>
        <p:spPr>
          <a:xfrm rot="16200000">
            <a:off x="3418037" y="3835882"/>
            <a:ext cx="4490448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B0ACB4A-6A39-13D9-B704-442767557FF6}"/>
              </a:ext>
            </a:extLst>
          </p:cNvPr>
          <p:cNvSpPr/>
          <p:nvPr/>
        </p:nvSpPr>
        <p:spPr>
          <a:xfrm>
            <a:off x="302002" y="907609"/>
            <a:ext cx="11544754" cy="56989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2D6745C5-1CFE-666D-5774-BE03D19B7D11}"/>
              </a:ext>
            </a:extLst>
          </p:cNvPr>
          <p:cNvSpPr txBox="1">
            <a:spLocks/>
          </p:cNvSpPr>
          <p:nvPr/>
        </p:nvSpPr>
        <p:spPr>
          <a:xfrm>
            <a:off x="10266948" y="-206018"/>
            <a:ext cx="1339576" cy="1716660"/>
          </a:xfrm>
          <a:prstGeom prst="rect">
            <a:avLst/>
          </a:prstGeom>
          <a:solidFill>
            <a:srgbClr val="A58B7D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dirty="0">
                <a:solidFill>
                  <a:srgbClr val="FFFFFF"/>
                </a:solidFill>
                <a:latin typeface="Calibri"/>
                <a:ea typeface="Calibri"/>
                <a:cs typeface="Calibri Light"/>
              </a:rPr>
              <a:t>  </a:t>
            </a:r>
            <a:endParaRPr lang="es-ES" sz="2800" dirty="0">
              <a:solidFill>
                <a:srgbClr val="FFFFFF"/>
              </a:solidFill>
              <a:latin typeface="Calibri"/>
              <a:ea typeface="Calibri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88BCE7E-CBD7-FE48-02DA-4C07FBBDE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5523" y="394074"/>
            <a:ext cx="1151092" cy="97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833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D903B572-7AB0-4369-C487-D62538C3B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400" y="2606876"/>
            <a:ext cx="172720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12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2297</TotalTime>
  <Words>494</Words>
  <Application>Microsoft Macintosh PowerPoint</Application>
  <PresentationFormat>Panorámica</PresentationFormat>
  <Paragraphs>36</Paragraphs>
  <Slides>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LOREM IPSUM DOLOR SIT AMET, CONSECTETUR ADIPISCING ELIT. MORBI TURPIS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Robert Aldo Pardo Silva</dc:creator>
  <cp:keywords/>
  <dc:description/>
  <cp:lastModifiedBy>Julio Figueroa</cp:lastModifiedBy>
  <cp:revision>34</cp:revision>
  <dcterms:created xsi:type="dcterms:W3CDTF">2023-10-13T18:05:47Z</dcterms:created>
  <dcterms:modified xsi:type="dcterms:W3CDTF">2026-07-06T14:45:52Z</dcterms:modified>
  <cp:category/>
</cp:coreProperties>
</file>