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BF9F"/>
    <a:srgbClr val="4A7AEB"/>
    <a:srgbClr val="00644F"/>
    <a:srgbClr val="40306E"/>
    <a:srgbClr val="41BBD2"/>
    <a:srgbClr val="43546A"/>
    <a:srgbClr val="FFCCCC"/>
    <a:srgbClr val="800000"/>
    <a:srgbClr val="68000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674"/>
  </p:normalViewPr>
  <p:slideViewPr>
    <p:cSldViewPr snapToGrid="0">
      <p:cViewPr>
        <p:scale>
          <a:sx n="89" d="100"/>
          <a:sy n="89" d="100"/>
        </p:scale>
        <p:origin x="221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Ciencias de la Rehabilitación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336" y="2965234"/>
            <a:ext cx="4566678" cy="154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1BF9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1BF9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1BF9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1BF9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1BF9F"/>
                </a:solidFill>
              </a:rPr>
              <a:t>LOREM IPSUM DOLOR</a:t>
            </a:r>
            <a:endParaRPr lang="es-ES" sz="1600" dirty="0">
              <a:solidFill>
                <a:srgbClr val="01BF9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1BF9F"/>
                </a:solidFill>
              </a:rPr>
              <a:t>LOREM IPSUM DOLOR</a:t>
            </a:r>
            <a:endParaRPr lang="es-ES" sz="1600" dirty="0">
              <a:solidFill>
                <a:srgbClr val="01BF9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1BF9F"/>
                </a:solidFill>
              </a:rPr>
              <a:t>LOREM IPSUM DOLOR</a:t>
            </a:r>
            <a:endParaRPr lang="es-ES" sz="1600" dirty="0">
              <a:solidFill>
                <a:srgbClr val="01BF9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01BF9F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01BF9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1BF9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1BF9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1BF9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1BF9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1BF9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01BF9F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01BF9F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2199</TotalTime>
  <Words>496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27</cp:revision>
  <dcterms:created xsi:type="dcterms:W3CDTF">2023-10-13T18:05:47Z</dcterms:created>
  <dcterms:modified xsi:type="dcterms:W3CDTF">2026-07-06T14:46:14Z</dcterms:modified>
  <cp:category/>
</cp:coreProperties>
</file>