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9"/>
  </p:notesMasterIdLst>
  <p:sldIdLst>
    <p:sldId id="2076137175" r:id="rId2"/>
    <p:sldId id="2076137358" r:id="rId3"/>
    <p:sldId id="2076137359" r:id="rId4"/>
    <p:sldId id="2076137360" r:id="rId5"/>
    <p:sldId id="2076137338" r:id="rId6"/>
    <p:sldId id="2076137353" r:id="rId7"/>
    <p:sldId id="207613735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B1660F4-BA9A-82B8-C334-CF91C75A5656}" name="Ruth Marcela Espinosa Sarmiento" initials="RS" userId="S::ruth.espinosa@unab.cl::2acad1b5-36c7-4a86-bd14-a01055d811d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5429"/>
    <a:srgbClr val="B63C0F"/>
    <a:srgbClr val="A4C93C"/>
    <a:srgbClr val="01BF9F"/>
    <a:srgbClr val="4A7AEB"/>
    <a:srgbClr val="00644F"/>
    <a:srgbClr val="40306E"/>
    <a:srgbClr val="41BBD2"/>
    <a:srgbClr val="43546A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25"/>
    <p:restoredTop sz="94674"/>
  </p:normalViewPr>
  <p:slideViewPr>
    <p:cSldViewPr snapToGrid="0">
      <p:cViewPr varScale="1">
        <p:scale>
          <a:sx n="124" d="100"/>
          <a:sy n="124" d="100"/>
        </p:scale>
        <p:origin x="207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2B2D6A-D10B-4950-84AB-B76A76B41051}" type="datetimeFigureOut">
              <a:t>22-01-26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2D85B4-8D15-40BA-BE63-8F85761BC2A6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6282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2D85B4-8D15-40BA-BE63-8F85761BC2A6}" type="slidenum">
              <a:rPr lang="es-CL" smtClean="0"/>
              <a:t>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318823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2D85B4-8D15-40BA-BE63-8F85761BC2A6}" type="slidenum">
              <a:rPr lang="es-CL" smtClean="0"/>
              <a:t>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223111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2D85B4-8D15-40BA-BE63-8F85761BC2A6}" type="slidenum">
              <a:rPr lang="es-CL" smtClean="0"/>
              <a:t>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321194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2D85B4-8D15-40BA-BE63-8F85761BC2A6}" type="slidenum">
              <a:rPr lang="es-CL" smtClean="0"/>
              <a:t>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06034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56A5-B668-40B6-B68E-AFC99CB3A359}" type="datetimeFigureOut">
              <a:rPr lang="es-CL" smtClean="0"/>
              <a:t>22-01-26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E32BF-339A-4FD7-AF2D-884DBB49ECE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1876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56A5-B668-40B6-B68E-AFC99CB3A359}" type="datetimeFigureOut">
              <a:rPr lang="es-CL" smtClean="0"/>
              <a:t>22-01-26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E32BF-339A-4FD7-AF2D-884DBB49ECE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24430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56A5-B668-40B6-B68E-AFC99CB3A359}" type="datetimeFigureOut">
              <a:rPr lang="es-CL" smtClean="0"/>
              <a:t>22-01-26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E32BF-339A-4FD7-AF2D-884DBB49ECE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1924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56A5-B668-40B6-B68E-AFC99CB3A359}" type="datetimeFigureOut">
              <a:rPr lang="es-CL" smtClean="0"/>
              <a:t>22-01-26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E32BF-339A-4FD7-AF2D-884DBB49ECE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77784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56A5-B668-40B6-B68E-AFC99CB3A359}" type="datetimeFigureOut">
              <a:rPr lang="es-CL" smtClean="0"/>
              <a:t>22-01-26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E32BF-339A-4FD7-AF2D-884DBB49ECE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63483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56A5-B668-40B6-B68E-AFC99CB3A359}" type="datetimeFigureOut">
              <a:rPr lang="es-CL" smtClean="0"/>
              <a:t>22-01-26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E32BF-339A-4FD7-AF2D-884DBB49ECE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43728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56A5-B668-40B6-B68E-AFC99CB3A359}" type="datetimeFigureOut">
              <a:rPr lang="es-CL" smtClean="0"/>
              <a:t>22-01-26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E32BF-339A-4FD7-AF2D-884DBB49ECE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64894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56A5-B668-40B6-B68E-AFC99CB3A359}" type="datetimeFigureOut">
              <a:rPr lang="es-CL" smtClean="0"/>
              <a:t>22-01-26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E32BF-339A-4FD7-AF2D-884DBB49ECE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14832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56A5-B668-40B6-B68E-AFC99CB3A359}" type="datetimeFigureOut">
              <a:rPr lang="es-CL" smtClean="0"/>
              <a:t>22-01-26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E32BF-339A-4FD7-AF2D-884DBB49ECE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74201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56A5-B668-40B6-B68E-AFC99CB3A359}" type="datetimeFigureOut">
              <a:rPr lang="es-CL" smtClean="0"/>
              <a:t>22-01-26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E32BF-339A-4FD7-AF2D-884DBB49ECE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42401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56A5-B668-40B6-B68E-AFC99CB3A359}" type="datetimeFigureOut">
              <a:rPr lang="es-CL" smtClean="0"/>
              <a:t>22-01-26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E32BF-339A-4FD7-AF2D-884DBB49ECE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71960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156A5-B668-40B6-B68E-AFC99CB3A359}" type="datetimeFigureOut">
              <a:rPr lang="es-CL" smtClean="0"/>
              <a:t>22-01-26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4E32BF-339A-4FD7-AF2D-884DBB49ECE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336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>
            <a:extLst>
              <a:ext uri="{FF2B5EF4-FFF2-40B4-BE49-F238E27FC236}">
                <a16:creationId xmlns:a16="http://schemas.microsoft.com/office/drawing/2014/main" id="{8261AC4D-D56B-FCD9-2D31-C2C2E0662094}"/>
              </a:ext>
            </a:extLst>
          </p:cNvPr>
          <p:cNvSpPr txBox="1">
            <a:spLocks/>
          </p:cNvSpPr>
          <p:nvPr/>
        </p:nvSpPr>
        <p:spPr>
          <a:xfrm>
            <a:off x="3576953" y="3118801"/>
            <a:ext cx="8757337" cy="7417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5400" dirty="0">
                <a:solidFill>
                  <a:srgbClr val="FFFFFF"/>
                </a:solidFill>
                <a:latin typeface="Montserrat" pitchFamily="2" charset="77"/>
                <a:cs typeface="Calibri Light"/>
              </a:rPr>
              <a:t>Titulo Presentación</a:t>
            </a:r>
            <a:endParaRPr lang="es-ES" sz="5400" dirty="0">
              <a:solidFill>
                <a:srgbClr val="FFFFFF"/>
              </a:solidFill>
              <a:latin typeface="Montserrat" pitchFamily="2" charset="77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2944E5F5-76E7-7915-76DC-35DD2BF31062}"/>
              </a:ext>
            </a:extLst>
          </p:cNvPr>
          <p:cNvSpPr/>
          <p:nvPr/>
        </p:nvSpPr>
        <p:spPr>
          <a:xfrm>
            <a:off x="5005973" y="3860501"/>
            <a:ext cx="6000108" cy="4571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9CBD3C2B-219F-AC36-606B-A6905CE9EE69}"/>
              </a:ext>
            </a:extLst>
          </p:cNvPr>
          <p:cNvSpPr txBox="1">
            <a:spLocks/>
          </p:cNvSpPr>
          <p:nvPr/>
        </p:nvSpPr>
        <p:spPr>
          <a:xfrm>
            <a:off x="4913505" y="3981803"/>
            <a:ext cx="6613130" cy="109839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sz="2300" dirty="0">
                <a:solidFill>
                  <a:srgbClr val="FFFFFF"/>
                </a:solidFill>
                <a:latin typeface="Montserrat" pitchFamily="2" charset="77"/>
                <a:cs typeface="Calibri"/>
              </a:rPr>
              <a:t>Facultad de Educación y Humanidades</a:t>
            </a:r>
            <a:endParaRPr lang="es-ES" sz="2300" dirty="0">
              <a:solidFill>
                <a:srgbClr val="FFFFFF"/>
              </a:solidFill>
              <a:latin typeface="Montserrat" pitchFamily="2" charset="77"/>
              <a:ea typeface="Calibri"/>
              <a:cs typeface="Calibri"/>
            </a:endParaRPr>
          </a:p>
          <a:p>
            <a:endParaRPr lang="es-ES" sz="2300" dirty="0">
              <a:solidFill>
                <a:srgbClr val="FFFFFF"/>
              </a:solidFill>
              <a:latin typeface="Montserrat" pitchFamily="2" charset="77"/>
              <a:ea typeface="Calibri"/>
              <a:cs typeface="Calibri"/>
            </a:endParaRPr>
          </a:p>
        </p:txBody>
      </p:sp>
      <p:sp>
        <p:nvSpPr>
          <p:cNvPr id="8" name="Subtítulo 2">
            <a:extLst>
              <a:ext uri="{FF2B5EF4-FFF2-40B4-BE49-F238E27FC236}">
                <a16:creationId xmlns:a16="http://schemas.microsoft.com/office/drawing/2014/main" id="{41860A79-B110-9F78-3978-77AFA70E5855}"/>
              </a:ext>
            </a:extLst>
          </p:cNvPr>
          <p:cNvSpPr txBox="1">
            <a:spLocks/>
          </p:cNvSpPr>
          <p:nvPr/>
        </p:nvSpPr>
        <p:spPr>
          <a:xfrm>
            <a:off x="5805270" y="6541035"/>
            <a:ext cx="1426836" cy="4256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sz="1200" dirty="0">
                <a:solidFill>
                  <a:srgbClr val="FFFFFF"/>
                </a:solidFill>
                <a:latin typeface="Montserrat" pitchFamily="2" charset="77"/>
                <a:ea typeface="Calibri"/>
                <a:cs typeface="Calibri"/>
              </a:rPr>
              <a:t>FECHA</a:t>
            </a:r>
          </a:p>
          <a:p>
            <a:endParaRPr lang="es-ES" sz="1200" dirty="0">
              <a:solidFill>
                <a:srgbClr val="FFFFFF"/>
              </a:solidFill>
              <a:latin typeface="Montserrat" pitchFamily="2" charset="77"/>
              <a:ea typeface="Calibri"/>
              <a:cs typeface="Calibri"/>
            </a:endParaRPr>
          </a:p>
          <a:p>
            <a:endParaRPr lang="es-ES" sz="1200" dirty="0">
              <a:solidFill>
                <a:srgbClr val="FFFFFF"/>
              </a:solidFill>
              <a:latin typeface="Montserrat" pitchFamily="2" charset="77"/>
              <a:ea typeface="Calibri"/>
              <a:cs typeface="Calibri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0049516-04B1-49E2-CC29-A48B3B898D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8817" y="3138910"/>
            <a:ext cx="3945926" cy="1219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7346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EE738EC-B53A-ABCD-9FA6-598A491190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69" r="7163"/>
          <a:stretch/>
        </p:blipFill>
        <p:spPr>
          <a:xfrm>
            <a:off x="6549030" y="-79378"/>
            <a:ext cx="5738628" cy="7016756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50C63310-497E-654B-8E17-47ADAF5CBEB3}"/>
              </a:ext>
            </a:extLst>
          </p:cNvPr>
          <p:cNvSpPr txBox="1">
            <a:spLocks/>
          </p:cNvSpPr>
          <p:nvPr/>
        </p:nvSpPr>
        <p:spPr>
          <a:xfrm>
            <a:off x="-358835" y="-1239707"/>
            <a:ext cx="12197751" cy="879866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dirty="0">
                <a:solidFill>
                  <a:srgbClr val="FFFFFF"/>
                </a:solidFill>
                <a:latin typeface="Calibri"/>
                <a:ea typeface="Calibri"/>
                <a:cs typeface="Calibri Light"/>
              </a:rPr>
              <a:t>  RELACIÓN ENTRE HABILIDADES GENÉRICAS Y SELLO FORMATIVO</a:t>
            </a:r>
            <a:endParaRPr lang="es-ES" sz="2800" dirty="0">
              <a:solidFill>
                <a:srgbClr val="FFFFFF"/>
              </a:solidFill>
              <a:latin typeface="Calibri"/>
              <a:ea typeface="Calibri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6FFEBCA-443A-A485-8CB8-8F346C8CD519}"/>
              </a:ext>
            </a:extLst>
          </p:cNvPr>
          <p:cNvSpPr txBox="1"/>
          <p:nvPr/>
        </p:nvSpPr>
        <p:spPr>
          <a:xfrm>
            <a:off x="1070349" y="2177245"/>
            <a:ext cx="5109838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Lorem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ipsum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dolor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amet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consectetur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adipiscing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Morbi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turpis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tellus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efficitur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placerat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sollicitudin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at,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malesuada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eu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lectus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Pellentesque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consectetur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purus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non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congue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elementum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nunc lacinia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velit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eu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commodo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quam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mauris sed nunc.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Morbi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imperdiet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commodo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risus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non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efficitur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 </a:t>
            </a:r>
          </a:p>
          <a:p>
            <a:pPr algn="just"/>
            <a:endParaRPr lang="es-CL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Lorem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ipsum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dolor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amet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consectetur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adipiscing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Morbi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turpis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tellus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efficitur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placerat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sollicitudin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at,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malesuada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eu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lectus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Pellentesque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consectetur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purus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non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congue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elementum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nunc lacinia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velit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eu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commodo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quam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mauris sed nunc.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Morbi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imperdiet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commodo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risus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non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efficitur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 </a:t>
            </a:r>
            <a:endParaRPr lang="es-CL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es-CL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6FF7A741-E6D2-4FDD-9F5C-9DDFC4954BAF}"/>
              </a:ext>
            </a:extLst>
          </p:cNvPr>
          <p:cNvGrpSpPr/>
          <p:nvPr/>
        </p:nvGrpSpPr>
        <p:grpSpPr>
          <a:xfrm>
            <a:off x="302002" y="-206018"/>
            <a:ext cx="11544754" cy="6812558"/>
            <a:chOff x="302002" y="-206018"/>
            <a:chExt cx="11544754" cy="6812558"/>
          </a:xfrm>
        </p:grpSpPr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2F27250F-C848-235D-E653-70F65D012EC5}"/>
                </a:ext>
              </a:extLst>
            </p:cNvPr>
            <p:cNvSpPr/>
            <p:nvPr/>
          </p:nvSpPr>
          <p:spPr>
            <a:xfrm>
              <a:off x="302002" y="907609"/>
              <a:ext cx="11544754" cy="5698931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10" name="Grupo 9">
              <a:extLst>
                <a:ext uri="{FF2B5EF4-FFF2-40B4-BE49-F238E27FC236}">
                  <a16:creationId xmlns:a16="http://schemas.microsoft.com/office/drawing/2014/main" id="{2DCD665D-4AAC-4906-F154-2F2CC78C6840}"/>
                </a:ext>
              </a:extLst>
            </p:cNvPr>
            <p:cNvGrpSpPr/>
            <p:nvPr/>
          </p:nvGrpSpPr>
          <p:grpSpPr>
            <a:xfrm>
              <a:off x="10266948" y="-206018"/>
              <a:ext cx="1339576" cy="1716660"/>
              <a:chOff x="10266948" y="-206018"/>
              <a:chExt cx="1339576" cy="1716660"/>
            </a:xfrm>
          </p:grpSpPr>
          <p:sp>
            <p:nvSpPr>
              <p:cNvPr id="12" name="Título 1">
                <a:extLst>
                  <a:ext uri="{FF2B5EF4-FFF2-40B4-BE49-F238E27FC236}">
                    <a16:creationId xmlns:a16="http://schemas.microsoft.com/office/drawing/2014/main" id="{5D8FA4FE-7036-9B75-9BCB-90444AA1349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266948" y="-206018"/>
                <a:ext cx="1339576" cy="1716660"/>
              </a:xfrm>
              <a:prstGeom prst="rect">
                <a:avLst/>
              </a:prstGeom>
              <a:solidFill>
                <a:srgbClr val="E95429"/>
              </a:solidFill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s-ES" sz="2800" dirty="0">
                    <a:solidFill>
                      <a:srgbClr val="FFFFFF"/>
                    </a:solidFill>
                    <a:latin typeface="Calibri"/>
                    <a:ea typeface="Calibri"/>
                    <a:cs typeface="Calibri Light"/>
                  </a:rPr>
                  <a:t>  </a:t>
                </a:r>
                <a:endParaRPr lang="es-ES" sz="2800" dirty="0">
                  <a:solidFill>
                    <a:srgbClr val="FFFFFF"/>
                  </a:solidFill>
                  <a:latin typeface="Calibri"/>
                  <a:ea typeface="Calibri"/>
                </a:endParaRPr>
              </a:p>
            </p:txBody>
          </p:sp>
          <p:pic>
            <p:nvPicPr>
              <p:cNvPr id="15" name="Imagen 14">
                <a:extLst>
                  <a:ext uri="{FF2B5EF4-FFF2-40B4-BE49-F238E27FC236}">
                    <a16:creationId xmlns:a16="http://schemas.microsoft.com/office/drawing/2014/main" id="{808F2274-5EBE-CD55-0C3D-3B5DC114D6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375523" y="394074"/>
                <a:ext cx="1151092" cy="97335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992093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50C63310-497E-654B-8E17-47ADAF5CBEB3}"/>
              </a:ext>
            </a:extLst>
          </p:cNvPr>
          <p:cNvSpPr txBox="1">
            <a:spLocks/>
          </p:cNvSpPr>
          <p:nvPr/>
        </p:nvSpPr>
        <p:spPr>
          <a:xfrm>
            <a:off x="-358835" y="-1239707"/>
            <a:ext cx="12197751" cy="879866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dirty="0">
                <a:solidFill>
                  <a:srgbClr val="FFFFFF"/>
                </a:solidFill>
                <a:latin typeface="Calibri"/>
                <a:ea typeface="Calibri"/>
                <a:cs typeface="Calibri Light"/>
              </a:rPr>
              <a:t>  RELACIÓN ENTRE HABILIDADES GENÉRICAS Y SELLO FORMATIVO</a:t>
            </a:r>
            <a:endParaRPr lang="es-ES" sz="2800" dirty="0">
              <a:solidFill>
                <a:srgbClr val="FFFFFF"/>
              </a:solidFill>
              <a:latin typeface="Calibri"/>
              <a:ea typeface="Calibri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3C44C02C-081F-BED0-D6AD-14E853857BBA}"/>
              </a:ext>
            </a:extLst>
          </p:cNvPr>
          <p:cNvSpPr/>
          <p:nvPr/>
        </p:nvSpPr>
        <p:spPr>
          <a:xfrm>
            <a:off x="302002" y="907609"/>
            <a:ext cx="11544754" cy="5698931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6FFEBCA-443A-A485-8CB8-8F346C8CD519}"/>
              </a:ext>
            </a:extLst>
          </p:cNvPr>
          <p:cNvSpPr txBox="1"/>
          <p:nvPr/>
        </p:nvSpPr>
        <p:spPr>
          <a:xfrm>
            <a:off x="2094061" y="2436502"/>
            <a:ext cx="796063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Lorem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ipsum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dolor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amet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consectetur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adipiscing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Morbi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turpis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tellus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efficitur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placerat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sollicitudin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at,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malesuada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eu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lectus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Pellentesque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consectetur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purus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non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congue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elementum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nunc lacinia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velit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eu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commodo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quam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mauris sed nunc.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Morbi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imperdiet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commodo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risus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non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efficitur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 </a:t>
            </a:r>
          </a:p>
          <a:p>
            <a:pPr algn="just"/>
            <a:endParaRPr lang="es-CL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Lorem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ipsum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dolor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amet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consectetur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adipiscing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Morbi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turpis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tellus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efficitur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placerat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sollicitudin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at,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malesuada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eu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lectus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Pellentesque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consectetur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purus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non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congue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elementum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nunc lacinia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velit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eu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commodo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quam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mauris sed nunc.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Morbi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imperdiet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commodo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risus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non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efficitur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 </a:t>
            </a:r>
            <a:endParaRPr lang="es-CL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es-CL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ACD47DFB-493A-6667-77EE-9717D911E58D}"/>
              </a:ext>
            </a:extLst>
          </p:cNvPr>
          <p:cNvSpPr/>
          <p:nvPr/>
        </p:nvSpPr>
        <p:spPr>
          <a:xfrm>
            <a:off x="2115681" y="648352"/>
            <a:ext cx="7665317" cy="520700"/>
          </a:xfrm>
          <a:prstGeom prst="rect">
            <a:avLst/>
          </a:prstGeom>
          <a:solidFill>
            <a:schemeClr val="tx2">
              <a:lumMod val="5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 pitchFamily="34" charset="0"/>
                <a:ea typeface="Cambria" panose="02040503050406030204" pitchFamily="18" charset="0"/>
                <a:cs typeface="Calibri Light" panose="020F0302020204030204" pitchFamily="34" charset="0"/>
              </a:rPr>
              <a:t>TÍTULO DIAPOSITIVA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EDCF714-204D-FDE4-A128-A99CE98B0ED9}"/>
              </a:ext>
            </a:extLst>
          </p:cNvPr>
          <p:cNvSpPr txBox="1">
            <a:spLocks/>
          </p:cNvSpPr>
          <p:nvPr/>
        </p:nvSpPr>
        <p:spPr>
          <a:xfrm>
            <a:off x="10266948" y="-206018"/>
            <a:ext cx="1339576" cy="1716660"/>
          </a:xfrm>
          <a:prstGeom prst="rect">
            <a:avLst/>
          </a:prstGeom>
          <a:solidFill>
            <a:srgbClr val="E95429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dirty="0">
                <a:solidFill>
                  <a:srgbClr val="FFFFFF"/>
                </a:solidFill>
                <a:latin typeface="Calibri"/>
                <a:ea typeface="Calibri"/>
                <a:cs typeface="Calibri Light"/>
              </a:rPr>
              <a:t>  </a:t>
            </a:r>
            <a:endParaRPr lang="es-ES" sz="2800" dirty="0">
              <a:solidFill>
                <a:srgbClr val="FFFFFF"/>
              </a:solidFill>
              <a:latin typeface="Calibri"/>
              <a:ea typeface="Calibri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09ED01B6-FD5B-1C75-07D2-1808DE9D86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5523" y="394074"/>
            <a:ext cx="1151092" cy="97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140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50C63310-497E-654B-8E17-47ADAF5CBEB3}"/>
              </a:ext>
            </a:extLst>
          </p:cNvPr>
          <p:cNvSpPr txBox="1">
            <a:spLocks/>
          </p:cNvSpPr>
          <p:nvPr/>
        </p:nvSpPr>
        <p:spPr>
          <a:xfrm>
            <a:off x="-358835" y="-1239707"/>
            <a:ext cx="12197751" cy="879866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dirty="0">
                <a:solidFill>
                  <a:srgbClr val="FFFFFF"/>
                </a:solidFill>
                <a:latin typeface="Calibri"/>
                <a:ea typeface="Calibri"/>
                <a:cs typeface="Calibri Light"/>
              </a:rPr>
              <a:t>  RELACIÓN ENTRE HABILIDADES GENÉRICAS Y SELLO FORMATIVO</a:t>
            </a:r>
            <a:endParaRPr lang="es-ES" sz="2800" dirty="0">
              <a:solidFill>
                <a:srgbClr val="FFFFFF"/>
              </a:solidFill>
              <a:latin typeface="Calibri"/>
              <a:ea typeface="Calibri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6FFEBCA-443A-A485-8CB8-8F346C8CD519}"/>
              </a:ext>
            </a:extLst>
          </p:cNvPr>
          <p:cNvSpPr txBox="1"/>
          <p:nvPr/>
        </p:nvSpPr>
        <p:spPr>
          <a:xfrm>
            <a:off x="2115682" y="2680679"/>
            <a:ext cx="796063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Lorem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ipsum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dolor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amet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consectetur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adipiscing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Morbi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turpis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tellus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efficitur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placerat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sollicitudin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at,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malesuada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eu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lectus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Pellentesque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consectetur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purus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non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congue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elementum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nunc lacinia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velit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eu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commodo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quam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mauris sed nunc.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Morbi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imperdiet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commodo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risus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non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efficitur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 </a:t>
            </a:r>
          </a:p>
          <a:p>
            <a:pPr algn="just"/>
            <a:endParaRPr lang="es-CL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Lorem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ipsum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dolor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amet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consectetur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adipiscing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Morbi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turpis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tellus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efficitur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placerat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sollicitudin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at,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malesuada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eu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lectus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Pellentesque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consectetur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purus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non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congue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elementum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nunc lacinia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velit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eu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commodo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quam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mauris sed nunc.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Morbi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imperdiet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commodo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risus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non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efficitur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 </a:t>
            </a:r>
            <a:endParaRPr lang="es-CL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es-CL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51957CCB-C9DA-3874-86CB-52AA4E8BA764}"/>
              </a:ext>
            </a:extLst>
          </p:cNvPr>
          <p:cNvSpPr/>
          <p:nvPr/>
        </p:nvSpPr>
        <p:spPr>
          <a:xfrm>
            <a:off x="302002" y="907609"/>
            <a:ext cx="11544754" cy="5698931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F300F6D7-6206-6936-4BB2-E68618E77D54}"/>
              </a:ext>
            </a:extLst>
          </p:cNvPr>
          <p:cNvSpPr txBox="1">
            <a:spLocks/>
          </p:cNvSpPr>
          <p:nvPr/>
        </p:nvSpPr>
        <p:spPr>
          <a:xfrm>
            <a:off x="10266948" y="-206018"/>
            <a:ext cx="1339576" cy="1716660"/>
          </a:xfrm>
          <a:prstGeom prst="rect">
            <a:avLst/>
          </a:prstGeom>
          <a:solidFill>
            <a:srgbClr val="E95429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dirty="0">
                <a:solidFill>
                  <a:srgbClr val="FFFFFF"/>
                </a:solidFill>
                <a:latin typeface="Calibri"/>
                <a:ea typeface="Calibri"/>
                <a:cs typeface="Calibri Light"/>
              </a:rPr>
              <a:t>  </a:t>
            </a:r>
            <a:endParaRPr lang="es-ES" sz="2800" dirty="0">
              <a:solidFill>
                <a:srgbClr val="FFFFFF"/>
              </a:solidFill>
              <a:latin typeface="Calibri"/>
              <a:ea typeface="Calibri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417F759-908A-F7EB-FA58-0A631CF4C0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5523" y="394074"/>
            <a:ext cx="1151092" cy="97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5445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EC8470ED-7A3E-4173-2ED7-EB8A49044844}"/>
              </a:ext>
            </a:extLst>
          </p:cNvPr>
          <p:cNvSpPr/>
          <p:nvPr/>
        </p:nvSpPr>
        <p:spPr>
          <a:xfrm>
            <a:off x="302002" y="907609"/>
            <a:ext cx="11544754" cy="5698931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2367F09-C3D0-E580-1228-D790B7E13002}"/>
              </a:ext>
            </a:extLst>
          </p:cNvPr>
          <p:cNvSpPr txBox="1"/>
          <p:nvPr/>
        </p:nvSpPr>
        <p:spPr>
          <a:xfrm>
            <a:off x="1264220" y="2840038"/>
            <a:ext cx="297176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b="1" dirty="0">
                <a:solidFill>
                  <a:srgbClr val="E95429"/>
                </a:solidFill>
              </a:rPr>
              <a:t>LOREM IPSUM DOLOR</a:t>
            </a:r>
            <a:endParaRPr lang="es-ES" sz="1600" dirty="0">
              <a:solidFill>
                <a:srgbClr val="E95429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Lorem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ipsum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dolor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amet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consectetur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adipiscing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Morbi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turpis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tellus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efficitur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placerat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sollicitudin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at,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malesuada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eu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lectus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Pellentesque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consectetur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purus</a:t>
            </a:r>
            <a:endParaRPr lang="es-CL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50C63310-497E-654B-8E17-47ADAF5CBEB3}"/>
              </a:ext>
            </a:extLst>
          </p:cNvPr>
          <p:cNvSpPr txBox="1">
            <a:spLocks/>
          </p:cNvSpPr>
          <p:nvPr/>
        </p:nvSpPr>
        <p:spPr>
          <a:xfrm>
            <a:off x="-358835" y="-1239707"/>
            <a:ext cx="12197751" cy="879866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dirty="0">
                <a:solidFill>
                  <a:srgbClr val="FFFFFF"/>
                </a:solidFill>
                <a:latin typeface="Calibri"/>
                <a:ea typeface="Calibri"/>
                <a:cs typeface="Calibri Light"/>
              </a:rPr>
              <a:t>  RELACIÓN ENTRE HABILIDADES GENÉRICAS Y SELLO FORMATIVO</a:t>
            </a:r>
            <a:endParaRPr lang="es-ES" sz="2800" dirty="0">
              <a:solidFill>
                <a:srgbClr val="FFFFFF"/>
              </a:solidFill>
              <a:latin typeface="Calibri"/>
              <a:ea typeface="Calibri"/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6448D6FB-F375-29BE-C296-B67DB9A18606}"/>
              </a:ext>
            </a:extLst>
          </p:cNvPr>
          <p:cNvSpPr/>
          <p:nvPr/>
        </p:nvSpPr>
        <p:spPr>
          <a:xfrm rot="16200000">
            <a:off x="2608164" y="3691361"/>
            <a:ext cx="3255632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11414FBC-036B-F32C-775B-F97BC997559D}"/>
              </a:ext>
            </a:extLst>
          </p:cNvPr>
          <p:cNvSpPr/>
          <p:nvPr/>
        </p:nvSpPr>
        <p:spPr>
          <a:xfrm rot="16200000">
            <a:off x="5731355" y="3691361"/>
            <a:ext cx="3255632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271A28B1-078C-167A-05FF-22C362B423AF}"/>
              </a:ext>
            </a:extLst>
          </p:cNvPr>
          <p:cNvSpPr/>
          <p:nvPr/>
        </p:nvSpPr>
        <p:spPr>
          <a:xfrm>
            <a:off x="1463041" y="648352"/>
            <a:ext cx="8591812" cy="520700"/>
          </a:xfrm>
          <a:prstGeom prst="rect">
            <a:avLst/>
          </a:prstGeom>
          <a:solidFill>
            <a:schemeClr val="tx2">
              <a:lumMod val="5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 pitchFamily="34" charset="0"/>
                <a:ea typeface="Cambria" panose="02040503050406030204" pitchFamily="18" charset="0"/>
                <a:cs typeface="Calibri Light" panose="020F0302020204030204" pitchFamily="34" charset="0"/>
              </a:rPr>
              <a:t>TÍTULO DIAPOSITIVA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21BE484-1B8A-C467-7B63-8768B0E64AD2}"/>
              </a:ext>
            </a:extLst>
          </p:cNvPr>
          <p:cNvSpPr txBox="1"/>
          <p:nvPr/>
        </p:nvSpPr>
        <p:spPr>
          <a:xfrm>
            <a:off x="4336193" y="2840038"/>
            <a:ext cx="297176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b="1" dirty="0">
                <a:solidFill>
                  <a:srgbClr val="E95429"/>
                </a:solidFill>
              </a:rPr>
              <a:t>LOREM IPSUM DOLOR</a:t>
            </a:r>
            <a:endParaRPr lang="es-ES" sz="1600" dirty="0">
              <a:solidFill>
                <a:srgbClr val="E95429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Lorem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ipsum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dolor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amet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consectetur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adipiscing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Morbi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turpis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tellus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efficitur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placerat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sollicitudin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at,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malesuada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eu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lectus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Pellentesque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consectetur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purus</a:t>
            </a:r>
            <a:endParaRPr lang="es-CL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5F384CB-153C-1BE9-3318-838F90040264}"/>
              </a:ext>
            </a:extLst>
          </p:cNvPr>
          <p:cNvSpPr txBox="1"/>
          <p:nvPr/>
        </p:nvSpPr>
        <p:spPr>
          <a:xfrm>
            <a:off x="7603375" y="2840038"/>
            <a:ext cx="297176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b="1" dirty="0">
                <a:solidFill>
                  <a:srgbClr val="E95429"/>
                </a:solidFill>
              </a:rPr>
              <a:t>LOREM IPSUM DOLOR</a:t>
            </a:r>
            <a:endParaRPr lang="es-ES" sz="1600" dirty="0">
              <a:solidFill>
                <a:srgbClr val="E95429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Lorem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ipsum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dolor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amet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consectetur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adipiscing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Morbi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turpis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tellus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efficitur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placerat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sollicitudin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at,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malesuada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eu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lectus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Pellentesque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consectetur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purus</a:t>
            </a:r>
            <a:endParaRPr lang="es-CL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5EF598B7-7F87-481B-BB6E-58B58ECDA69C}"/>
              </a:ext>
            </a:extLst>
          </p:cNvPr>
          <p:cNvSpPr txBox="1">
            <a:spLocks/>
          </p:cNvSpPr>
          <p:nvPr/>
        </p:nvSpPr>
        <p:spPr>
          <a:xfrm>
            <a:off x="10266948" y="-206018"/>
            <a:ext cx="1339576" cy="1716660"/>
          </a:xfrm>
          <a:prstGeom prst="rect">
            <a:avLst/>
          </a:prstGeom>
          <a:solidFill>
            <a:srgbClr val="E95429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dirty="0">
                <a:solidFill>
                  <a:srgbClr val="FFFFFF"/>
                </a:solidFill>
                <a:latin typeface="Calibri"/>
                <a:ea typeface="Calibri"/>
                <a:cs typeface="Calibri Light"/>
              </a:rPr>
              <a:t>  </a:t>
            </a:r>
            <a:endParaRPr lang="es-ES" sz="2800" dirty="0">
              <a:solidFill>
                <a:srgbClr val="FFFFFF"/>
              </a:solidFill>
              <a:latin typeface="Calibri"/>
              <a:ea typeface="Calibri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EE9D7F00-AD10-36A4-D280-8FA9C6189C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5523" y="394074"/>
            <a:ext cx="1151092" cy="97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1310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EEB9DC-8472-0390-6555-E7449CBEA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5875" y="1503547"/>
            <a:ext cx="3422643" cy="4404356"/>
          </a:xfrm>
        </p:spPr>
        <p:txBody>
          <a:bodyPr anchor="b">
            <a:normAutofit/>
          </a:bodyPr>
          <a:lstStyle/>
          <a:p>
            <a:r>
              <a:rPr lang="es-ES" sz="4000" dirty="0">
                <a:solidFill>
                  <a:srgbClr val="E95429"/>
                </a:solidFill>
                <a:cs typeface="Calibri Light"/>
              </a:rPr>
              <a:t>LOREM IPSUM DOLOR SIT AMET, CONSECTETUR ADIPISCING ELIT. MORBI TURPIS</a:t>
            </a:r>
            <a:endParaRPr lang="es-ES" sz="4000" dirty="0">
              <a:solidFill>
                <a:srgbClr val="E95429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1977B8B-3F09-C372-A38C-AEC08A9240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2173" y="1285568"/>
            <a:ext cx="5184558" cy="554604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514350" indent="-514350">
              <a:buAutoNum type="arabicPeriod"/>
            </a:pPr>
            <a:r>
              <a:rPr lang="es-MX" sz="1800" b="1" dirty="0">
                <a:solidFill>
                  <a:srgbClr val="E95429"/>
                </a:solidFill>
                <a:ea typeface="Calibri"/>
                <a:cs typeface="Calibri"/>
              </a:rPr>
              <a:t>Lorem ipsum dolor sir </a:t>
            </a:r>
            <a:r>
              <a:rPr lang="es-MX" sz="1800" dirty="0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Calibri"/>
              </a:rPr>
              <a:t>lorem ipsum dolor sit amet, consectertur adipiscing</a:t>
            </a:r>
          </a:p>
          <a:p>
            <a:pPr marL="514350" indent="-514350">
              <a:buAutoNum type="arabicPeriod"/>
            </a:pPr>
            <a:r>
              <a:rPr lang="es-MX" sz="1800" b="1" dirty="0">
                <a:solidFill>
                  <a:srgbClr val="E95429"/>
                </a:solidFill>
                <a:ea typeface="Calibri"/>
                <a:cs typeface="Calibri"/>
              </a:rPr>
              <a:t>Lorem ipsum dolor sir </a:t>
            </a:r>
            <a:r>
              <a:rPr lang="es-MX" sz="1800" dirty="0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Calibri"/>
              </a:rPr>
              <a:t>lorem ipsum dolor sit amet, consectertur adipiscing</a:t>
            </a:r>
          </a:p>
          <a:p>
            <a:pPr marL="514350" indent="-514350">
              <a:buAutoNum type="arabicPeriod"/>
            </a:pPr>
            <a:r>
              <a:rPr lang="es-MX" sz="1800" b="1" dirty="0">
                <a:solidFill>
                  <a:srgbClr val="E95429"/>
                </a:solidFill>
                <a:ea typeface="Calibri"/>
                <a:cs typeface="Calibri"/>
              </a:rPr>
              <a:t>Lorem ipsum dolor sir </a:t>
            </a:r>
            <a:r>
              <a:rPr lang="es-MX" sz="1800" dirty="0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Calibri"/>
              </a:rPr>
              <a:t>lorem ipsum dolor sit amet, consectertur adipiscing</a:t>
            </a:r>
          </a:p>
          <a:p>
            <a:pPr marL="514350" indent="-514350">
              <a:buAutoNum type="arabicPeriod"/>
            </a:pPr>
            <a:r>
              <a:rPr lang="es-MX" sz="1800" b="1" dirty="0">
                <a:solidFill>
                  <a:srgbClr val="E95429"/>
                </a:solidFill>
                <a:ea typeface="Calibri"/>
                <a:cs typeface="Calibri"/>
              </a:rPr>
              <a:t>Lorem ipsum dolor sir </a:t>
            </a:r>
            <a:r>
              <a:rPr lang="es-MX" sz="1800" dirty="0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Calibri"/>
              </a:rPr>
              <a:t>lorem ipsum dolor sit amet, consectertur adipiscing</a:t>
            </a:r>
          </a:p>
          <a:p>
            <a:pPr marL="514350" indent="-514350">
              <a:buAutoNum type="arabicPeriod"/>
            </a:pPr>
            <a:r>
              <a:rPr lang="es-MX" sz="1800" b="1" dirty="0">
                <a:solidFill>
                  <a:srgbClr val="E95429"/>
                </a:solidFill>
                <a:ea typeface="Calibri"/>
                <a:cs typeface="Calibri"/>
              </a:rPr>
              <a:t>Lorem ipsum dolor sir </a:t>
            </a:r>
            <a:r>
              <a:rPr lang="es-MX" sz="1800" dirty="0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Calibri"/>
              </a:rPr>
              <a:t>lorem ipsum dolor sit amet, consectertur adipiscing</a:t>
            </a:r>
          </a:p>
          <a:p>
            <a:pPr marL="514350" indent="-514350">
              <a:buAutoNum type="arabicPeriod"/>
            </a:pPr>
            <a:r>
              <a:rPr lang="es-MX" sz="1800" b="1" dirty="0">
                <a:solidFill>
                  <a:srgbClr val="E95429"/>
                </a:solidFill>
                <a:ea typeface="Calibri"/>
                <a:cs typeface="Calibri"/>
              </a:rPr>
              <a:t>Lorem ipsum dolor sir </a:t>
            </a:r>
            <a:r>
              <a:rPr lang="es-MX" sz="1800" dirty="0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Calibri"/>
              </a:rPr>
              <a:t>lorem ipsum dolor sit amet, consectertur adipiscing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6199C253-ADD1-2B1F-2D90-1027D7E1F161}"/>
              </a:ext>
            </a:extLst>
          </p:cNvPr>
          <p:cNvSpPr/>
          <p:nvPr/>
        </p:nvSpPr>
        <p:spPr>
          <a:xfrm rot="16200000">
            <a:off x="3418037" y="3835882"/>
            <a:ext cx="4490448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DB0ACB4A-6A39-13D9-B704-442767557FF6}"/>
              </a:ext>
            </a:extLst>
          </p:cNvPr>
          <p:cNvSpPr/>
          <p:nvPr/>
        </p:nvSpPr>
        <p:spPr>
          <a:xfrm>
            <a:off x="302002" y="907609"/>
            <a:ext cx="11544754" cy="5698931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26EBEC77-5462-F36A-1542-B8E1491E14D7}"/>
              </a:ext>
            </a:extLst>
          </p:cNvPr>
          <p:cNvSpPr txBox="1">
            <a:spLocks/>
          </p:cNvSpPr>
          <p:nvPr/>
        </p:nvSpPr>
        <p:spPr>
          <a:xfrm>
            <a:off x="10266948" y="-206018"/>
            <a:ext cx="1339576" cy="1716660"/>
          </a:xfrm>
          <a:prstGeom prst="rect">
            <a:avLst/>
          </a:prstGeom>
          <a:solidFill>
            <a:srgbClr val="E95429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dirty="0">
                <a:solidFill>
                  <a:srgbClr val="FFFFFF"/>
                </a:solidFill>
                <a:latin typeface="Calibri"/>
                <a:ea typeface="Calibri"/>
                <a:cs typeface="Calibri Light"/>
              </a:rPr>
              <a:t>  </a:t>
            </a:r>
            <a:endParaRPr lang="es-ES" sz="2800" dirty="0">
              <a:solidFill>
                <a:srgbClr val="FFFFFF"/>
              </a:solidFill>
              <a:latin typeface="Calibri"/>
              <a:ea typeface="Calibri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C5E8CC9-2FCA-EA0D-41C3-159FD2C225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5523" y="394074"/>
            <a:ext cx="1151092" cy="97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8331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>
            <a:extLst>
              <a:ext uri="{FF2B5EF4-FFF2-40B4-BE49-F238E27FC236}">
                <a16:creationId xmlns:a16="http://schemas.microsoft.com/office/drawing/2014/main" id="{D903B572-7AB0-4369-C487-D62538C3B6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2400" y="2606876"/>
            <a:ext cx="1727200" cy="146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4128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2215</TotalTime>
  <Words>527</Words>
  <Application>Microsoft Macintosh PowerPoint</Application>
  <PresentationFormat>Panorámica</PresentationFormat>
  <Paragraphs>40</Paragraphs>
  <Slides>7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Cambria</vt:lpstr>
      <vt:lpstr>Montserrat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LOREM IPSUM DOLOR SIT AMET, CONSECTETUR ADIPISCING ELIT. MORBI TURPIS</vt:lpstr>
      <vt:lpstr>Presentación de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Robert Aldo Pardo Silva</dc:creator>
  <cp:keywords/>
  <dc:description/>
  <cp:lastModifiedBy>Microsoft Office User</cp:lastModifiedBy>
  <cp:revision>32</cp:revision>
  <dcterms:created xsi:type="dcterms:W3CDTF">2023-10-13T18:05:47Z</dcterms:created>
  <dcterms:modified xsi:type="dcterms:W3CDTF">2026-01-22T15:14:02Z</dcterms:modified>
  <cp:category/>
</cp:coreProperties>
</file>