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B7D"/>
    <a:srgbClr val="E95429"/>
    <a:srgbClr val="B63C0F"/>
    <a:srgbClr val="A4C93C"/>
    <a:srgbClr val="01BF9F"/>
    <a:srgbClr val="4A7AEB"/>
    <a:srgbClr val="00644F"/>
    <a:srgbClr val="40306E"/>
    <a:srgbClr val="41BBD2"/>
    <a:srgbClr val="43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4"/>
    <p:restoredTop sz="94674"/>
  </p:normalViewPr>
  <p:slideViewPr>
    <p:cSldViewPr snapToGrid="0">
      <p:cViewPr varScale="1">
        <p:scale>
          <a:sx n="124" d="100"/>
          <a:sy n="124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22-01-26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Ciencias Sociales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671" y="3007038"/>
            <a:ext cx="3707168" cy="13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58B7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44C02C-081F-BED0-D6AD-14E853857BBA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A4FE0B1-12C0-69F6-CCA2-41CE720CD487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A58B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F730BE-D2E6-C765-D0FC-9C2499E1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957CCB-C9DA-3874-86CB-52AA4E8BA764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48312E4-DD5C-8187-640B-2720775146E1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A58B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22E343-6F00-BBF0-C923-4CE1FE459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66F5D7B-2001-82DF-B6AA-8A424E8CBCBA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58B7D"/>
                </a:solidFill>
              </a:rPr>
              <a:t>LOREM IPSUM DOLOR</a:t>
            </a:r>
            <a:endParaRPr lang="es-ES" sz="1600" dirty="0">
              <a:solidFill>
                <a:srgbClr val="A58B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58B7D"/>
                </a:solidFill>
              </a:rPr>
              <a:t>LOREM IPSUM DOLOR</a:t>
            </a:r>
            <a:endParaRPr lang="es-ES" sz="1600" dirty="0">
              <a:solidFill>
                <a:srgbClr val="A58B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58B7D"/>
                </a:solidFill>
              </a:rPr>
              <a:t>LOREM IPSUM DOLOR</a:t>
            </a:r>
            <a:endParaRPr lang="es-ES" sz="1600" dirty="0">
              <a:solidFill>
                <a:srgbClr val="A58B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D30DBE-2752-7658-A782-8600D202DDB6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A58B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7B2C25-2B77-AAB7-BBA0-A667675C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A58B7D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A58B7D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58B7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B0ACB4A-6A39-13D9-B704-442767557FF6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6745C5-1CFE-666D-5774-BE03D19B7D11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A58B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8BCE7E-CBD7-FE48-02DA-4C07FBBD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2279</TotalTime>
  <Words>526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Aldo Pardo Silva</dc:creator>
  <cp:keywords/>
  <dc:description/>
  <cp:lastModifiedBy>Microsoft Office User</cp:lastModifiedBy>
  <cp:revision>33</cp:revision>
  <dcterms:created xsi:type="dcterms:W3CDTF">2023-10-13T18:05:47Z</dcterms:created>
  <dcterms:modified xsi:type="dcterms:W3CDTF">2026-01-22T15:13:26Z</dcterms:modified>
  <cp:category/>
</cp:coreProperties>
</file>