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076137175" r:id="rId2"/>
    <p:sldId id="2076137358" r:id="rId3"/>
    <p:sldId id="2076137359" r:id="rId4"/>
    <p:sldId id="2076137360" r:id="rId5"/>
    <p:sldId id="2076137338" r:id="rId6"/>
    <p:sldId id="2076137353" r:id="rId7"/>
    <p:sldId id="207613735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1660F4-BA9A-82B8-C334-CF91C75A5656}" name="Ruth Marcela Espinosa Sarmiento" initials="RS" userId="S::ruth.espinosa@unab.cl::2acad1b5-36c7-4a86-bd14-a01055d811d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7262E"/>
    <a:srgbClr val="43546A"/>
    <a:srgbClr val="FFCCCC"/>
    <a:srgbClr val="680000"/>
    <a:srgbClr val="FF99CC"/>
    <a:srgbClr val="FF00FF"/>
    <a:srgbClr val="CC0099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0"/>
    <p:restoredTop sz="94674"/>
  </p:normalViewPr>
  <p:slideViewPr>
    <p:cSldViewPr snapToGrid="0">
      <p:cViewPr varScale="1">
        <p:scale>
          <a:sx n="102" d="100"/>
          <a:sy n="102" d="100"/>
        </p:scale>
        <p:origin x="79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B2D6A-D10B-4950-84AB-B76A76B41051}" type="datetimeFigureOut">
              <a:t>27-06-2025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D85B4-8D15-40BA-BE63-8F85761BC2A6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6282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1882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2311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211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6034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27-06-2025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876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27-06-2025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443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27-06-2025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192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27-06-2025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778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27-06-2025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348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27-06-2025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372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27-06-2025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4894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27-06-2025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483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27-06-2025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420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27-06-2025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240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27-06-2025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196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156A5-B668-40B6-B68E-AFC99CB3A359}" type="datetimeFigureOut">
              <a:rPr lang="es-CL" smtClean="0"/>
              <a:t>27-06-2025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3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8261AC4D-D56B-FCD9-2D31-C2C2E0662094}"/>
              </a:ext>
            </a:extLst>
          </p:cNvPr>
          <p:cNvSpPr txBox="1">
            <a:spLocks/>
          </p:cNvSpPr>
          <p:nvPr/>
        </p:nvSpPr>
        <p:spPr>
          <a:xfrm>
            <a:off x="1717331" y="2894648"/>
            <a:ext cx="8757337" cy="741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dirty="0">
                <a:solidFill>
                  <a:srgbClr val="FFFFFF"/>
                </a:solidFill>
                <a:latin typeface="Montserrat" pitchFamily="2" charset="77"/>
                <a:cs typeface="Calibri Light"/>
              </a:rPr>
              <a:t>Titulo Presentación</a:t>
            </a:r>
            <a:endParaRPr lang="es-ES" sz="5400" dirty="0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5DC37791-F8E0-0FE2-6097-C857815ED595}"/>
              </a:ext>
            </a:extLst>
          </p:cNvPr>
          <p:cNvSpPr txBox="1">
            <a:spLocks/>
          </p:cNvSpPr>
          <p:nvPr/>
        </p:nvSpPr>
        <p:spPr>
          <a:xfrm>
            <a:off x="3485398" y="3818300"/>
            <a:ext cx="6613130" cy="10983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300" dirty="0">
                <a:solidFill>
                  <a:srgbClr val="FFFFFF"/>
                </a:solidFill>
                <a:latin typeface="Montserrat" pitchFamily="2" charset="77"/>
                <a:cs typeface="Calibri"/>
              </a:rPr>
              <a:t>Subtítulo / unidad encargada /otros</a:t>
            </a:r>
            <a:endParaRPr lang="es-ES" sz="23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  <a:p>
            <a:endParaRPr lang="es-ES" sz="23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1B233B7-7A13-619B-C4AD-4E4299F9F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906" y="1086558"/>
            <a:ext cx="1727200" cy="1460500"/>
          </a:xfrm>
          <a:prstGeom prst="rect">
            <a:avLst/>
          </a:prstGeom>
        </p:spPr>
      </p:pic>
      <p:sp>
        <p:nvSpPr>
          <p:cNvPr id="15" name="Subtítulo 2">
            <a:extLst>
              <a:ext uri="{FF2B5EF4-FFF2-40B4-BE49-F238E27FC236}">
                <a16:creationId xmlns:a16="http://schemas.microsoft.com/office/drawing/2014/main" id="{41CD83D6-4F63-644C-2F5D-46E9CC76BD35}"/>
              </a:ext>
            </a:extLst>
          </p:cNvPr>
          <p:cNvSpPr txBox="1">
            <a:spLocks/>
          </p:cNvSpPr>
          <p:nvPr/>
        </p:nvSpPr>
        <p:spPr>
          <a:xfrm>
            <a:off x="5805270" y="6541035"/>
            <a:ext cx="1426836" cy="4256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200" dirty="0">
                <a:solidFill>
                  <a:srgbClr val="FFFFFF"/>
                </a:solidFill>
                <a:latin typeface="Montserrat" pitchFamily="2" charset="77"/>
                <a:ea typeface="Calibri"/>
                <a:cs typeface="Calibri"/>
              </a:rPr>
              <a:t>FECHA</a:t>
            </a:r>
          </a:p>
          <a:p>
            <a:endParaRPr lang="es-ES" sz="12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  <a:p>
            <a:endParaRPr lang="es-ES" sz="12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944E5F5-76E7-7915-76DC-35DD2BF31062}"/>
              </a:ext>
            </a:extLst>
          </p:cNvPr>
          <p:cNvSpPr/>
          <p:nvPr/>
        </p:nvSpPr>
        <p:spPr>
          <a:xfrm>
            <a:off x="3218270" y="3677840"/>
            <a:ext cx="6000108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19734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99FA85D-F47F-E8B5-C0BD-A989691BD7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9" r="7163"/>
          <a:stretch/>
        </p:blipFill>
        <p:spPr>
          <a:xfrm>
            <a:off x="6549030" y="-79378"/>
            <a:ext cx="5738628" cy="7016756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3089DBCA-FFA2-7FCA-0978-020F1612CD92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C44C02C-081F-BED0-D6AD-14E853857BBA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E15368CA-E4DB-7718-2A41-27F135DAB4D0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4" name="Título 1">
                <a:extLst>
                  <a:ext uri="{FF2B5EF4-FFF2-40B4-BE49-F238E27FC236}">
                    <a16:creationId xmlns:a16="http://schemas.microsoft.com/office/drawing/2014/main" id="{BD4FDC23-8EEC-4944-2580-A2FC374CD2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97262E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E22975E8-8974-FCA4-BF3D-C8A1AD8F6A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C6FFEBCA-443A-A485-8CB8-8F346C8CD519}"/>
              </a:ext>
            </a:extLst>
          </p:cNvPr>
          <p:cNvSpPr txBox="1"/>
          <p:nvPr/>
        </p:nvSpPr>
        <p:spPr>
          <a:xfrm>
            <a:off x="1070349" y="2177245"/>
            <a:ext cx="510983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93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8B1F8627-B7C3-C9C8-826B-831BEC902E67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52F937E6-5015-9931-DC8F-4B7985A44895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E67AA079-1FC9-AF83-DF32-466F6999C054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2" name="Título 1">
                <a:extLst>
                  <a:ext uri="{FF2B5EF4-FFF2-40B4-BE49-F238E27FC236}">
                    <a16:creationId xmlns:a16="http://schemas.microsoft.com/office/drawing/2014/main" id="{D3E8071F-91D1-452E-D5E2-80486E385A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97262E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id="{C74A6547-7537-9913-020B-145B24BCA3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C6FFEBCA-443A-A485-8CB8-8F346C8CD519}"/>
              </a:ext>
            </a:extLst>
          </p:cNvPr>
          <p:cNvSpPr txBox="1"/>
          <p:nvPr/>
        </p:nvSpPr>
        <p:spPr>
          <a:xfrm>
            <a:off x="2094061" y="2436502"/>
            <a:ext cx="79606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CD47DFB-493A-6667-77EE-9717D911E58D}"/>
              </a:ext>
            </a:extLst>
          </p:cNvPr>
          <p:cNvSpPr/>
          <p:nvPr/>
        </p:nvSpPr>
        <p:spPr>
          <a:xfrm>
            <a:off x="2115681" y="648352"/>
            <a:ext cx="7665317" cy="5207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TÍTULO DIAPOSITIVA</a:t>
            </a:r>
          </a:p>
        </p:txBody>
      </p:sp>
    </p:spTree>
    <p:extLst>
      <p:ext uri="{BB962C8B-B14F-4D97-AF65-F5344CB8AC3E}">
        <p14:creationId xmlns:p14="http://schemas.microsoft.com/office/powerpoint/2010/main" val="3985140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11787BAE-9AFA-53C5-FA00-874FC3314B30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9E17B767-066C-E9CE-79A3-12FB11E3963B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C76B328C-BD06-839F-7DA2-B7065DA6CF52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9" name="Título 1">
                <a:extLst>
                  <a:ext uri="{FF2B5EF4-FFF2-40B4-BE49-F238E27FC236}">
                    <a16:creationId xmlns:a16="http://schemas.microsoft.com/office/drawing/2014/main" id="{4D928FD0-C5BA-7573-BA33-385DF11B3E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97262E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0" name="Imagen 9">
                <a:extLst>
                  <a:ext uri="{FF2B5EF4-FFF2-40B4-BE49-F238E27FC236}">
                    <a16:creationId xmlns:a16="http://schemas.microsoft.com/office/drawing/2014/main" id="{C0149764-6845-717C-BED4-7A0981A0A6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C6FFEBCA-443A-A485-8CB8-8F346C8CD519}"/>
              </a:ext>
            </a:extLst>
          </p:cNvPr>
          <p:cNvSpPr txBox="1"/>
          <p:nvPr/>
        </p:nvSpPr>
        <p:spPr>
          <a:xfrm>
            <a:off x="2115682" y="2680679"/>
            <a:ext cx="79606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544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>
            <a:extLst>
              <a:ext uri="{FF2B5EF4-FFF2-40B4-BE49-F238E27FC236}">
                <a16:creationId xmlns:a16="http://schemas.microsoft.com/office/drawing/2014/main" id="{C24ED6FE-CE1D-A030-139A-FEC61409C346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87B7F4B5-0D4F-4822-A0E4-80960264A2E6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BA74D7EE-192C-4674-CC82-8BB9D9EAFA57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26" name="Título 1">
                <a:extLst>
                  <a:ext uri="{FF2B5EF4-FFF2-40B4-BE49-F238E27FC236}">
                    <a16:creationId xmlns:a16="http://schemas.microsoft.com/office/drawing/2014/main" id="{F6A0A73C-47E2-6E80-F74B-299BB1C50FC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97262E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28" name="Imagen 27">
                <a:extLst>
                  <a:ext uri="{FF2B5EF4-FFF2-40B4-BE49-F238E27FC236}">
                    <a16:creationId xmlns:a16="http://schemas.microsoft.com/office/drawing/2014/main" id="{79CAE86C-F543-52F5-D3BE-135944B83C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C2367F09-C3D0-E580-1228-D790B7E13002}"/>
              </a:ext>
            </a:extLst>
          </p:cNvPr>
          <p:cNvSpPr txBox="1"/>
          <p:nvPr/>
        </p:nvSpPr>
        <p:spPr>
          <a:xfrm>
            <a:off x="1264220" y="2840038"/>
            <a:ext cx="29717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C00000"/>
                </a:solidFill>
              </a:rPr>
              <a:t>LOREM IPSUM DOLOR</a:t>
            </a:r>
            <a:endParaRPr lang="es-ES" sz="16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endParaRPr lang="es-C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448D6FB-F375-29BE-C296-B67DB9A18606}"/>
              </a:ext>
            </a:extLst>
          </p:cNvPr>
          <p:cNvSpPr/>
          <p:nvPr/>
        </p:nvSpPr>
        <p:spPr>
          <a:xfrm rot="16200000">
            <a:off x="2608164" y="3691361"/>
            <a:ext cx="3255632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1414FBC-036B-F32C-775B-F97BC997559D}"/>
              </a:ext>
            </a:extLst>
          </p:cNvPr>
          <p:cNvSpPr/>
          <p:nvPr/>
        </p:nvSpPr>
        <p:spPr>
          <a:xfrm rot="16200000">
            <a:off x="5731355" y="3691361"/>
            <a:ext cx="3255632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71A28B1-078C-167A-05FF-22C362B423AF}"/>
              </a:ext>
            </a:extLst>
          </p:cNvPr>
          <p:cNvSpPr/>
          <p:nvPr/>
        </p:nvSpPr>
        <p:spPr>
          <a:xfrm>
            <a:off x="1463041" y="648352"/>
            <a:ext cx="8591812" cy="5207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TÍTULO DIAPOSITIVA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1BE484-1B8A-C467-7B63-8768B0E64AD2}"/>
              </a:ext>
            </a:extLst>
          </p:cNvPr>
          <p:cNvSpPr txBox="1"/>
          <p:nvPr/>
        </p:nvSpPr>
        <p:spPr>
          <a:xfrm>
            <a:off x="4336193" y="2840038"/>
            <a:ext cx="29717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C00000"/>
                </a:solidFill>
              </a:rPr>
              <a:t>LOREM IPSUM DOLOR</a:t>
            </a:r>
            <a:endParaRPr lang="es-ES" sz="16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endParaRPr lang="es-C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5F384CB-153C-1BE9-3318-838F90040264}"/>
              </a:ext>
            </a:extLst>
          </p:cNvPr>
          <p:cNvSpPr txBox="1"/>
          <p:nvPr/>
        </p:nvSpPr>
        <p:spPr>
          <a:xfrm>
            <a:off x="7603375" y="2840038"/>
            <a:ext cx="29717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C00000"/>
                </a:solidFill>
              </a:rPr>
              <a:t>LOREM IPSUM DOLOR</a:t>
            </a:r>
            <a:endParaRPr lang="es-ES" sz="16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endParaRPr lang="es-C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31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>
            <a:extLst>
              <a:ext uri="{FF2B5EF4-FFF2-40B4-BE49-F238E27FC236}">
                <a16:creationId xmlns:a16="http://schemas.microsoft.com/office/drawing/2014/main" id="{E8EEBBB8-FF3E-801B-6AEC-74E1A6D1D49B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8558F8E7-162F-0C27-F2E2-9259C54AFBBA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E62B651B-D686-40A8-F2DF-E901F7C2BC60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7" name="Título 1">
                <a:extLst>
                  <a:ext uri="{FF2B5EF4-FFF2-40B4-BE49-F238E27FC236}">
                    <a16:creationId xmlns:a16="http://schemas.microsoft.com/office/drawing/2014/main" id="{2672CE4D-DC8C-954B-CE20-F236D0B5A7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97262E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8" name="Imagen 17">
                <a:extLst>
                  <a:ext uri="{FF2B5EF4-FFF2-40B4-BE49-F238E27FC236}">
                    <a16:creationId xmlns:a16="http://schemas.microsoft.com/office/drawing/2014/main" id="{E4688632-79B3-7DA4-FB8B-A69F43002D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76EEB9DC-8472-0390-6555-E7449CBEA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875" y="1503547"/>
            <a:ext cx="3422643" cy="4404356"/>
          </a:xfrm>
        </p:spPr>
        <p:txBody>
          <a:bodyPr anchor="b">
            <a:normAutofit/>
          </a:bodyPr>
          <a:lstStyle/>
          <a:p>
            <a:r>
              <a:rPr lang="es-ES" sz="4000" dirty="0">
                <a:solidFill>
                  <a:srgbClr val="C00000"/>
                </a:solidFill>
                <a:cs typeface="Calibri Light"/>
              </a:rPr>
              <a:t>LOREM IPSUM DOLOR SIT AMET, CONSECTETUR ADIPISCING ELIT. MORBI TURPIS</a:t>
            </a:r>
            <a:endParaRPr lang="es-ES" sz="4000" dirty="0">
              <a:solidFill>
                <a:srgbClr val="C0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977B8B-3F09-C372-A38C-AEC08A924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2173" y="1285568"/>
            <a:ext cx="5184558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C00000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C00000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C00000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C00000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C00000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C00000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199C253-ADD1-2B1F-2D90-1027D7E1F161}"/>
              </a:ext>
            </a:extLst>
          </p:cNvPr>
          <p:cNvSpPr/>
          <p:nvPr/>
        </p:nvSpPr>
        <p:spPr>
          <a:xfrm rot="16200000">
            <a:off x="3418037" y="3835882"/>
            <a:ext cx="4490448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9833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D903B572-7AB0-4369-C487-D62538C3B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400" y="2606876"/>
            <a:ext cx="17272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12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2025</TotalTime>
  <Words>496</Words>
  <Application>Microsoft Office PowerPoint</Application>
  <PresentationFormat>Panorámica</PresentationFormat>
  <Paragraphs>36</Paragraphs>
  <Slides>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Montserrat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LOREM IPSUM DOLOR SIT AMET, CONSECTETUR ADIPISCING ELIT. MORBI TURPIS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Aldo Pardo Silva</dc:creator>
  <cp:lastModifiedBy>Paola Alejandra Jarur Chamy</cp:lastModifiedBy>
  <cp:revision>20</cp:revision>
  <dcterms:created xsi:type="dcterms:W3CDTF">2023-10-13T18:05:47Z</dcterms:created>
  <dcterms:modified xsi:type="dcterms:W3CDTF">2025-06-27T22:13:04Z</dcterms:modified>
</cp:coreProperties>
</file>