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076137175" r:id="rId2"/>
    <p:sldId id="2076137358" r:id="rId3"/>
    <p:sldId id="2076137359" r:id="rId4"/>
    <p:sldId id="2076137360" r:id="rId5"/>
    <p:sldId id="2076137338" r:id="rId6"/>
    <p:sldId id="2076137353" r:id="rId7"/>
    <p:sldId id="207613735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1660F4-BA9A-82B8-C334-CF91C75A5656}" name="Ruth Marcela Espinosa Sarmiento" initials="RS" userId="S::ruth.espinosa@unab.cl::2acad1b5-36c7-4a86-bd14-a01055d811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46A"/>
    <a:srgbClr val="FFCCCC"/>
    <a:srgbClr val="800000"/>
    <a:srgbClr val="680000"/>
    <a:srgbClr val="FF99CC"/>
    <a:srgbClr val="FF00FF"/>
    <a:srgbClr val="CC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674"/>
  </p:normalViewPr>
  <p:slideViewPr>
    <p:cSldViewPr snapToGrid="0">
      <p:cViewPr varScale="1">
        <p:scale>
          <a:sx n="102" d="100"/>
          <a:sy n="102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B2D6A-D10B-4950-84AB-B76A76B41051}" type="datetimeFigureOut">
              <a:t>27-06-2025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D85B4-8D15-40BA-BE63-8F85761BC2A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28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1882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2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211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2D85B4-8D15-40BA-BE63-8F85761BC2A6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6034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876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443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9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778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348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72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489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48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4201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240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196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56A5-B668-40B6-B68E-AFC99CB3A359}" type="datetimeFigureOut">
              <a:rPr lang="es-CL" smtClean="0"/>
              <a:t>27-06-2025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32BF-339A-4FD7-AF2D-884DBB49ECE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3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8261AC4D-D56B-FCD9-2D31-C2C2E0662094}"/>
              </a:ext>
            </a:extLst>
          </p:cNvPr>
          <p:cNvSpPr txBox="1">
            <a:spLocks/>
          </p:cNvSpPr>
          <p:nvPr/>
        </p:nvSpPr>
        <p:spPr>
          <a:xfrm>
            <a:off x="1717331" y="2894648"/>
            <a:ext cx="8757337" cy="741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FFFFFF"/>
                </a:solidFill>
                <a:latin typeface="Montserrat" pitchFamily="2" charset="77"/>
                <a:cs typeface="Calibri Light"/>
              </a:rPr>
              <a:t>Titulo Presentación</a:t>
            </a:r>
            <a:endParaRPr lang="es-ES" sz="5400" dirty="0">
              <a:solidFill>
                <a:srgbClr val="FFFFFF"/>
              </a:solidFill>
              <a:latin typeface="Montserrat" pitchFamily="2" charset="77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1B233B7-7A13-619B-C4AD-4E4299F9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906" y="1086558"/>
            <a:ext cx="1727200" cy="14605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944E5F5-76E7-7915-76DC-35DD2BF31062}"/>
              </a:ext>
            </a:extLst>
          </p:cNvPr>
          <p:cNvSpPr/>
          <p:nvPr/>
        </p:nvSpPr>
        <p:spPr>
          <a:xfrm>
            <a:off x="3218270" y="3677840"/>
            <a:ext cx="6000108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CBD3C2B-219F-AC36-606B-A6905CE9EE69}"/>
              </a:ext>
            </a:extLst>
          </p:cNvPr>
          <p:cNvSpPr txBox="1">
            <a:spLocks/>
          </p:cNvSpPr>
          <p:nvPr/>
        </p:nvSpPr>
        <p:spPr>
          <a:xfrm>
            <a:off x="3485398" y="3818300"/>
            <a:ext cx="6613130" cy="109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FFFFFF"/>
                </a:solidFill>
                <a:latin typeface="Montserrat" pitchFamily="2" charset="77"/>
                <a:cs typeface="Calibri"/>
              </a:rPr>
              <a:t>Subtítulo / unidad encargada /otros</a:t>
            </a:r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23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41860A79-B110-9F78-3978-77AFA70E5855}"/>
              </a:ext>
            </a:extLst>
          </p:cNvPr>
          <p:cNvSpPr txBox="1">
            <a:spLocks/>
          </p:cNvSpPr>
          <p:nvPr/>
        </p:nvSpPr>
        <p:spPr>
          <a:xfrm>
            <a:off x="5805270" y="6541035"/>
            <a:ext cx="1426836" cy="4256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200" dirty="0">
                <a:solidFill>
                  <a:srgbClr val="FFFFFF"/>
                </a:solidFill>
                <a:latin typeface="Montserrat" pitchFamily="2" charset="77"/>
                <a:ea typeface="Calibri"/>
                <a:cs typeface="Calibri"/>
              </a:rPr>
              <a:t>FECHA</a:t>
            </a: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  <a:p>
            <a:endParaRPr lang="es-ES" sz="1200" dirty="0">
              <a:solidFill>
                <a:srgbClr val="FFFFFF"/>
              </a:solidFill>
              <a:latin typeface="Montserrat" pitchFamily="2" charset="77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734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E738EC-B53A-ABCD-9FA6-598A491190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69" r="7163"/>
          <a:stretch/>
        </p:blipFill>
        <p:spPr>
          <a:xfrm>
            <a:off x="6549030" y="-79378"/>
            <a:ext cx="5738628" cy="7016756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1070349" y="2177245"/>
            <a:ext cx="510983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09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094061" y="2436502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D47DFB-493A-6667-77EE-9717D911E58D}"/>
              </a:ext>
            </a:extLst>
          </p:cNvPr>
          <p:cNvSpPr/>
          <p:nvPr/>
        </p:nvSpPr>
        <p:spPr>
          <a:xfrm>
            <a:off x="2115681" y="648352"/>
            <a:ext cx="7665317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</p:spTree>
    <p:extLst>
      <p:ext uri="{BB962C8B-B14F-4D97-AF65-F5344CB8AC3E}">
        <p14:creationId xmlns:p14="http://schemas.microsoft.com/office/powerpoint/2010/main" val="398514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089DBCA-FFA2-7FCA-0978-020F1612CD92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C44C02C-081F-BED0-D6AD-14E853857BBA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15368CA-E4DB-7718-2A41-27F135DAB4D0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4" name="Título 1">
                <a:extLst>
                  <a:ext uri="{FF2B5EF4-FFF2-40B4-BE49-F238E27FC236}">
                    <a16:creationId xmlns:a16="http://schemas.microsoft.com/office/drawing/2014/main" id="{BD4FDC23-8EEC-4944-2580-A2FC374CD2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22975E8-8974-FCA4-BF3D-C8A1AD8F6A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C6FFEBCA-443A-A485-8CB8-8F346C8CD519}"/>
              </a:ext>
            </a:extLst>
          </p:cNvPr>
          <p:cNvSpPr txBox="1"/>
          <p:nvPr/>
        </p:nvSpPr>
        <p:spPr>
          <a:xfrm>
            <a:off x="2115682" y="2680679"/>
            <a:ext cx="7960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congue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elementum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nunc lacinia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velit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quam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mauris sed nunc.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imperdiet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commodo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risus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non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 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A070F483-AB61-C427-D7C6-239D1EA8B968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DF36094-0FB9-F3DC-C452-4398E244C0C0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5B80203-2053-0175-4EF5-B6B226A108A7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B2F028C8-9C80-609F-0408-2AADF7DA5C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D4F17F1F-FEAE-479F-8C9A-56C7C23528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C2367F09-C3D0-E580-1228-D790B7E13002}"/>
              </a:ext>
            </a:extLst>
          </p:cNvPr>
          <p:cNvSpPr txBox="1"/>
          <p:nvPr/>
        </p:nvSpPr>
        <p:spPr>
          <a:xfrm>
            <a:off x="1264220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LOREM IPSUM DOLOR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8D6FB-F375-29BE-C296-B67DB9A18606}"/>
              </a:ext>
            </a:extLst>
          </p:cNvPr>
          <p:cNvSpPr/>
          <p:nvPr/>
        </p:nvSpPr>
        <p:spPr>
          <a:xfrm rot="16200000">
            <a:off x="2608164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1414FBC-036B-F32C-775B-F97BC997559D}"/>
              </a:ext>
            </a:extLst>
          </p:cNvPr>
          <p:cNvSpPr/>
          <p:nvPr/>
        </p:nvSpPr>
        <p:spPr>
          <a:xfrm rot="16200000">
            <a:off x="5731355" y="3691361"/>
            <a:ext cx="3255632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1A28B1-078C-167A-05FF-22C362B423AF}"/>
              </a:ext>
            </a:extLst>
          </p:cNvPr>
          <p:cNvSpPr/>
          <p:nvPr/>
        </p:nvSpPr>
        <p:spPr>
          <a:xfrm>
            <a:off x="1463041" y="648352"/>
            <a:ext cx="8591812" cy="520700"/>
          </a:xfrm>
          <a:prstGeom prst="rect">
            <a:avLst/>
          </a:prstGeom>
          <a:solidFill>
            <a:schemeClr val="tx2">
              <a:lumMod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TÍTULO DIAPOSITIVA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1BE484-1B8A-C467-7B63-8768B0E64AD2}"/>
              </a:ext>
            </a:extLst>
          </p:cNvPr>
          <p:cNvSpPr txBox="1"/>
          <p:nvPr/>
        </p:nvSpPr>
        <p:spPr>
          <a:xfrm>
            <a:off x="4336193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LOREM IPSUM DOLOR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5F384CB-153C-1BE9-3318-838F90040264}"/>
              </a:ext>
            </a:extLst>
          </p:cNvPr>
          <p:cNvSpPr txBox="1"/>
          <p:nvPr/>
        </p:nvSpPr>
        <p:spPr>
          <a:xfrm>
            <a:off x="7603375" y="2840038"/>
            <a:ext cx="29717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002060"/>
                </a:solidFill>
              </a:rPr>
              <a:t>LOREM IPSUM DOLOR</a:t>
            </a:r>
            <a:endParaRPr lang="es-ES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Lorem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ipsum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dolor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amet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adipiscing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elit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Morbi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turpis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tellus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efficitur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placerat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sollicitudin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at,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malesuada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eu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lectus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Pellentesque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consectetur</a:t>
            </a:r>
            <a:r>
              <a:rPr lang="es-CL" sz="16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es-CL" sz="16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purus</a:t>
            </a:r>
            <a:endParaRPr lang="es-CL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EB9DC-8472-0390-6555-E7449CBE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75" y="1503547"/>
            <a:ext cx="3422643" cy="4404356"/>
          </a:xfrm>
        </p:spPr>
        <p:txBody>
          <a:bodyPr anchor="b">
            <a:normAutofit/>
          </a:bodyPr>
          <a:lstStyle/>
          <a:p>
            <a:r>
              <a:rPr lang="es-ES" sz="4000" dirty="0">
                <a:solidFill>
                  <a:srgbClr val="002060"/>
                </a:solidFill>
                <a:cs typeface="Calibri Light"/>
              </a:rPr>
              <a:t>LOREM IPSUM DOLOR SIT AMET, CONSECTETUR ADIPISCING ELIT. MORBI TURPIS</a:t>
            </a:r>
            <a:endParaRPr lang="es-ES" sz="4000" dirty="0">
              <a:solidFill>
                <a:srgbClr val="00206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977B8B-3F09-C372-A38C-AEC08A92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173" y="1285568"/>
            <a:ext cx="5184558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  <a:p>
            <a:pPr marL="514350" indent="-514350">
              <a:buAutoNum type="arabicPeriod"/>
            </a:pPr>
            <a:r>
              <a:rPr lang="es-MX" sz="1800" b="1" dirty="0">
                <a:solidFill>
                  <a:srgbClr val="002060"/>
                </a:solidFill>
                <a:ea typeface="Calibri"/>
                <a:cs typeface="Calibri"/>
              </a:rPr>
              <a:t>Lorem ipsum dolor sir </a:t>
            </a:r>
            <a:r>
              <a:rPr lang="es-MX" sz="18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</a:rPr>
              <a:t>lorem ipsum dolor sit amet, consectertur adipiscing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199C253-ADD1-2B1F-2D90-1027D7E1F161}"/>
              </a:ext>
            </a:extLst>
          </p:cNvPr>
          <p:cNvSpPr/>
          <p:nvPr/>
        </p:nvSpPr>
        <p:spPr>
          <a:xfrm rot="16200000">
            <a:off x="3418037" y="3835882"/>
            <a:ext cx="4490448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E6FC7F7-3521-BB68-C3D3-9A491781D8B5}"/>
              </a:ext>
            </a:extLst>
          </p:cNvPr>
          <p:cNvGrpSpPr/>
          <p:nvPr/>
        </p:nvGrpSpPr>
        <p:grpSpPr>
          <a:xfrm>
            <a:off x="302002" y="-206018"/>
            <a:ext cx="11544754" cy="6812558"/>
            <a:chOff x="302002" y="-206018"/>
            <a:chExt cx="11544754" cy="681255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6602A7-55D7-5653-E0ED-CB5206D7FFCB}"/>
                </a:ext>
              </a:extLst>
            </p:cNvPr>
            <p:cNvSpPr/>
            <p:nvPr/>
          </p:nvSpPr>
          <p:spPr>
            <a:xfrm>
              <a:off x="302002" y="907609"/>
              <a:ext cx="11544754" cy="5698931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F2D505FF-28DB-D50A-9433-9B23281FA2F9}"/>
                </a:ext>
              </a:extLst>
            </p:cNvPr>
            <p:cNvGrpSpPr/>
            <p:nvPr/>
          </p:nvGrpSpPr>
          <p:grpSpPr>
            <a:xfrm>
              <a:off x="10266948" y="-206018"/>
              <a:ext cx="1339576" cy="1716660"/>
              <a:chOff x="10266948" y="-206018"/>
              <a:chExt cx="1339576" cy="1716660"/>
            </a:xfrm>
          </p:grpSpPr>
          <p:sp>
            <p:nvSpPr>
              <p:cNvPr id="10" name="Título 1">
                <a:extLst>
                  <a:ext uri="{FF2B5EF4-FFF2-40B4-BE49-F238E27FC236}">
                    <a16:creationId xmlns:a16="http://schemas.microsoft.com/office/drawing/2014/main" id="{36DD721A-40AF-E3DC-A419-6A0CEF27D27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66948" y="-206018"/>
                <a:ext cx="1339576" cy="1716660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ES" sz="2800" dirty="0">
                    <a:solidFill>
                      <a:srgbClr val="FFFFFF"/>
                    </a:solidFill>
                    <a:latin typeface="Calibri"/>
                    <a:ea typeface="Calibri"/>
                    <a:cs typeface="Calibri Light"/>
                  </a:rPr>
                  <a:t>  </a:t>
                </a:r>
                <a:endParaRPr lang="es-ES" sz="2800" dirty="0">
                  <a:solidFill>
                    <a:srgbClr val="FFFFFF"/>
                  </a:solidFill>
                  <a:latin typeface="Calibri"/>
                  <a:ea typeface="Calibri"/>
                </a:endParaRPr>
              </a:p>
            </p:txBody>
          </p:sp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800BB6D5-BCF8-E8E5-9BF0-16A46BB787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375523" y="394074"/>
                <a:ext cx="1151092" cy="9733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69833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D903B572-7AB0-4369-C487-D62538C3B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606876"/>
            <a:ext cx="17272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12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2029</TotalTime>
  <Words>496</Words>
  <Application>Microsoft Office PowerPoint</Application>
  <PresentationFormat>Panorámica</PresentationFormat>
  <Paragraphs>36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LOREM IPSUM DOLOR SIT AMET, CONSECTETUR ADIPISCING ELIT. MORBI TURPIS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Aldo Pardo Silva</dc:creator>
  <cp:lastModifiedBy>Paola Alejandra Jarur Chamy</cp:lastModifiedBy>
  <cp:revision>20</cp:revision>
  <dcterms:created xsi:type="dcterms:W3CDTF">2023-10-13T18:05:47Z</dcterms:created>
  <dcterms:modified xsi:type="dcterms:W3CDTF">2025-06-27T22:11:34Z</dcterms:modified>
</cp:coreProperties>
</file>