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7262E"/>
    <a:srgbClr val="43546A"/>
    <a:srgbClr val="FFCCCC"/>
    <a:srgbClr val="680000"/>
    <a:srgbClr val="FF99CC"/>
    <a:srgbClr val="FF00FF"/>
    <a:srgbClr val="CC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/>
    <p:restoredTop sz="94674"/>
  </p:normalViewPr>
  <p:slideViewPr>
    <p:cSldViewPr snapToGrid="0">
      <p:cViewPr varScale="1">
        <p:scale>
          <a:sx n="124" d="100"/>
          <a:sy n="124" d="100"/>
        </p:scale>
        <p:origin x="4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12-09-24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12-09-24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1717331" y="2894648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5DC37791-F8E0-0FE2-6097-C857815ED595}"/>
              </a:ext>
            </a:extLst>
          </p:cNvPr>
          <p:cNvSpPr txBox="1">
            <a:spLocks/>
          </p:cNvSpPr>
          <p:nvPr/>
        </p:nvSpPr>
        <p:spPr>
          <a:xfrm>
            <a:off x="3485398" y="3818300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Subtítulo / unidad encargada /otros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1B233B7-7A13-619B-C4AD-4E4299F9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906" y="1086558"/>
            <a:ext cx="1727200" cy="1460500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41CD83D6-4F63-644C-2F5D-46E9CC76BD3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3218270" y="3677840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9FA85D-F47F-E8B5-C0BD-A989691BD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8B1F8627-B7C3-C9C8-826B-831BEC902E67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2F937E6-5015-9931-DC8F-4B7985A4489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67AA079-1FC9-AF83-DF32-466F6999C054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D3E8071F-91D1-452E-D5E2-80486E385A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C74A6547-7537-9913-020B-145B24BCA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1787BAE-9AFA-53C5-FA00-874FC3314B30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E17B767-066C-E9CE-79A3-12FB11E3963B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76B328C-BD06-839F-7DA2-B7065DA6CF52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4D928FD0-C5BA-7573-BA33-385DF11B3E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C0149764-6845-717C-BED4-7A0981A0A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C24ED6FE-CE1D-A030-139A-FEC61409C346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7B7F4B5-0D4F-4822-A0E4-80960264A2E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A74D7EE-192C-4674-CC82-8BB9D9EAFA57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26" name="Título 1">
                <a:extLst>
                  <a:ext uri="{FF2B5EF4-FFF2-40B4-BE49-F238E27FC236}">
                    <a16:creationId xmlns:a16="http://schemas.microsoft.com/office/drawing/2014/main" id="{F6A0A73C-47E2-6E80-F74B-299BB1C50F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79CAE86C-F543-52F5-D3BE-135944B83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LOREM IPSUM DOLOR</a:t>
            </a:r>
            <a:endParaRPr lang="es-E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LOREM IPSUM DOLOR</a:t>
            </a:r>
            <a:endParaRPr lang="es-E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LOREM IPSUM DOLOR</a:t>
            </a:r>
            <a:endParaRPr lang="es-E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E8EEBBB8-FF3E-801B-6AEC-74E1A6D1D49B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558F8E7-162F-0C27-F2E2-9259C54AF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62B651B-D686-40A8-F2DF-E901F7C2BC6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7" name="Título 1">
                <a:extLst>
                  <a:ext uri="{FF2B5EF4-FFF2-40B4-BE49-F238E27FC236}">
                    <a16:creationId xmlns:a16="http://schemas.microsoft.com/office/drawing/2014/main" id="{2672CE4D-DC8C-954B-CE20-F236D0B5A7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E4688632-79B3-7DA4-FB8B-A69F4300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C00000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2025</TotalTime>
  <Words>528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19</cp:revision>
  <dcterms:created xsi:type="dcterms:W3CDTF">2023-10-13T18:05:47Z</dcterms:created>
  <dcterms:modified xsi:type="dcterms:W3CDTF">2024-09-12T15:07:01Z</dcterms:modified>
</cp:coreProperties>
</file>