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A"/>
    <a:srgbClr val="FFCCCC"/>
    <a:srgbClr val="800000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4674"/>
  </p:normalViewPr>
  <p:slideViewPr>
    <p:cSldViewPr snapToGrid="0">
      <p:cViewPr varScale="1">
        <p:scale>
          <a:sx n="124" d="100"/>
          <a:sy n="124" d="100"/>
        </p:scale>
        <p:origin x="1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12-09-24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1717331" y="2894648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B233B7-7A13-619B-C4AD-4E4299F9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06" y="1086558"/>
            <a:ext cx="1727200" cy="1460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3218270" y="3677840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3485398" y="3818300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Subtítulo / unidad encargada /otros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070F483-AB61-C427-D7C6-239D1EA8B968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DF36094-0FB9-F3DC-C452-4398E244C0C0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5B80203-2053-0175-4EF5-B6B226A108A7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B2F028C8-9C80-609F-0408-2AADF7DA5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D4F17F1F-FEAE-479F-8C9A-56C7C2352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002060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E6FC7F7-3521-BB68-C3D3-9A491781D8B5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6602A7-55D7-5653-E0ED-CB5206D7FFCB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2D505FF-28DB-D50A-9433-9B23281FA2F9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36DD721A-40AF-E3DC-A419-6A0CEF27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0BB6D5-BCF8-E8E5-9BF0-16A46BB78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2029</TotalTime>
  <Words>528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19</cp:revision>
  <dcterms:created xsi:type="dcterms:W3CDTF">2023-10-13T18:05:47Z</dcterms:created>
  <dcterms:modified xsi:type="dcterms:W3CDTF">2024-09-12T15:18:20Z</dcterms:modified>
</cp:coreProperties>
</file>