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AEB"/>
    <a:srgbClr val="00644F"/>
    <a:srgbClr val="40306E"/>
    <a:srgbClr val="41BBD2"/>
    <a:srgbClr val="43546A"/>
    <a:srgbClr val="FFCCCC"/>
    <a:srgbClr val="800000"/>
    <a:srgbClr val="680000"/>
    <a:srgbClr val="FF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Enfermería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365" y="2836056"/>
            <a:ext cx="5036989" cy="17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A7AE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A7AE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A7AE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A7AE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A7AEB"/>
                </a:solidFill>
              </a:rPr>
              <a:t>LOREM IPSUM DOLOR</a:t>
            </a:r>
            <a:endParaRPr lang="es-ES" sz="1600" dirty="0">
              <a:solidFill>
                <a:srgbClr val="4A7AE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A7AEB"/>
                </a:solidFill>
              </a:rPr>
              <a:t>LOREM IPSUM DOLOR</a:t>
            </a:r>
            <a:endParaRPr lang="es-ES" sz="1600" dirty="0">
              <a:solidFill>
                <a:srgbClr val="4A7AE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A7AEB"/>
                </a:solidFill>
              </a:rPr>
              <a:t>LOREM IPSUM DOLOR</a:t>
            </a:r>
            <a:endParaRPr lang="es-ES" sz="1600" dirty="0">
              <a:solidFill>
                <a:srgbClr val="4A7AE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4A7AEB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4A7A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A7AE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A7AE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A7AE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A7AE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A7AE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A7AE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A7AE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2176</TotalTime>
  <Words>525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25</cp:revision>
  <dcterms:created xsi:type="dcterms:W3CDTF">2023-10-13T18:05:47Z</dcterms:created>
  <dcterms:modified xsi:type="dcterms:W3CDTF">2024-09-13T13:54:54Z</dcterms:modified>
</cp:coreProperties>
</file>