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3C0F"/>
    <a:srgbClr val="A4C93C"/>
    <a:srgbClr val="01BF9F"/>
    <a:srgbClr val="4A7AEB"/>
    <a:srgbClr val="00644F"/>
    <a:srgbClr val="40306E"/>
    <a:srgbClr val="41BBD2"/>
    <a:srgbClr val="43546A"/>
    <a:srgbClr val="FFCC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Educación y Ciencias Sociales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816" y="3068488"/>
            <a:ext cx="4277157" cy="14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B63C0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B63C0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B63C0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B63C0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B63C0F"/>
                </a:solidFill>
              </a:rPr>
              <a:t>LOREM IPSUM DOLOR</a:t>
            </a:r>
            <a:endParaRPr lang="es-ES" sz="1600" dirty="0">
              <a:solidFill>
                <a:srgbClr val="B63C0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B63C0F"/>
                </a:solidFill>
              </a:rPr>
              <a:t>LOREM IPSUM DOLOR</a:t>
            </a:r>
            <a:endParaRPr lang="es-ES" sz="1600" dirty="0">
              <a:solidFill>
                <a:srgbClr val="B63C0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B63C0F"/>
                </a:solidFill>
              </a:rPr>
              <a:t>LOREM IPSUM DOLOR</a:t>
            </a:r>
            <a:endParaRPr lang="es-ES" sz="1600" dirty="0">
              <a:solidFill>
                <a:srgbClr val="B63C0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B63C0F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B63C0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B63C0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B63C0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B63C0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B63C0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B63C0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B63C0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B63C0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2194</TotalTime>
  <Words>528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28</cp:revision>
  <dcterms:created xsi:type="dcterms:W3CDTF">2023-10-13T18:05:47Z</dcterms:created>
  <dcterms:modified xsi:type="dcterms:W3CDTF">2024-09-13T14:13:00Z</dcterms:modified>
</cp:coreProperties>
</file>