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9607"/>
    <a:srgbClr val="706F6F"/>
    <a:srgbClr val="1278AB"/>
    <a:srgbClr val="20236D"/>
    <a:srgbClr val="B63C0F"/>
    <a:srgbClr val="A4C93C"/>
    <a:srgbClr val="01BF9F"/>
    <a:srgbClr val="4A7AEB"/>
    <a:srgbClr val="00644F"/>
    <a:srgbClr val="403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/>
    <p:restoredTop sz="94674"/>
  </p:normalViewPr>
  <p:slideViewPr>
    <p:cSldViewPr snapToGrid="0">
      <p:cViewPr varScale="1">
        <p:scale>
          <a:sx n="124" d="100"/>
          <a:sy n="124" d="100"/>
        </p:scale>
        <p:origin x="19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13-09-24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3576953" y="3118801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5005973" y="3860501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4913505" y="4053721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60"/>
              </a:lnSpc>
            </a:pPr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Facultad de Economía y Negocios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49516-04B1-49E2-CC29-A48B3B89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53" y="3114086"/>
            <a:ext cx="4749115" cy="162389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9181AC1-6A6E-FFDA-C3E5-DA29BD043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520" y="363146"/>
            <a:ext cx="1821121" cy="3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FF7A741-E6D2-4FDD-9F5C-9DDFC4954BAF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F27250F-C848-235D-E653-70F65D012EC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DCD665D-4AAC-4906-F154-2F2CC78C684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5D8FA4FE-7036-9B75-9BCB-90444AA13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C99607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08F2274-5EBE-CD55-0C3D-3B5DC114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7B3D2E0B-7C8E-8EE7-4533-BF9E3428B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96" y="551074"/>
            <a:ext cx="1038494" cy="2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C99607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0A3156-6935-F6B0-C74E-5D1C0FF32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96" y="551074"/>
            <a:ext cx="1038494" cy="2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C980E7A-BAAC-C5A9-3FB7-C952918C0C9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1957CCB-C9DA-3874-86CB-52AA4E8BA764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767E491-C851-F945-0241-D01C5277C04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9" name="Título 1">
                <a:extLst>
                  <a:ext uri="{FF2B5EF4-FFF2-40B4-BE49-F238E27FC236}">
                    <a16:creationId xmlns:a16="http://schemas.microsoft.com/office/drawing/2014/main" id="{666A51C8-8DD7-90E0-C3D4-304E6C1355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C99607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8D499AC8-EFE4-C5B3-B000-4B18825D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A5427D98-F928-A3A9-52A3-AE752944F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96" y="551074"/>
            <a:ext cx="1038494" cy="2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EC22D5A-3C23-5016-41A3-8B5BC274D0E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FFBF986-AD27-9A41-A79D-69D10AD09B01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8CDD850-5646-4AD6-8B5A-F8F5CBE1C7E8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EF66A722-3A5E-9405-F29C-D5E1DF85B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C99607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9F5C1299-86B3-B30B-CD51-74C83AFEF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C99607"/>
                </a:solidFill>
              </a:rPr>
              <a:t>LOREM IPSUM DOLOR</a:t>
            </a:r>
            <a:endParaRPr lang="es-ES" sz="1600" dirty="0">
              <a:solidFill>
                <a:srgbClr val="C9960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C99607"/>
                </a:solidFill>
              </a:rPr>
              <a:t>LOREM IPSUM DOLOR</a:t>
            </a:r>
            <a:endParaRPr lang="es-ES" sz="1600" dirty="0">
              <a:solidFill>
                <a:srgbClr val="C9960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C99607"/>
                </a:solidFill>
              </a:rPr>
              <a:t>LOREM IPSUM DOLOR</a:t>
            </a:r>
            <a:endParaRPr lang="es-ES" sz="1600" dirty="0">
              <a:solidFill>
                <a:srgbClr val="C9960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A05F81-8D6C-FFC8-AA5C-A027AB2D4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96" y="551074"/>
            <a:ext cx="1038494" cy="2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C99607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C99607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99607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99607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99607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99607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99607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99607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B79471-9830-97C7-7BE1-C79D05471B8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B0ACB4A-6A39-13D9-B704-442767557FF6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A3CC95F-6605-D25F-91B6-23ABBDBB3C0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3" name="Título 1">
                <a:extLst>
                  <a:ext uri="{FF2B5EF4-FFF2-40B4-BE49-F238E27FC236}">
                    <a16:creationId xmlns:a16="http://schemas.microsoft.com/office/drawing/2014/main" id="{2C117BAE-24BB-EC7A-6B27-A6B59C018E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C99607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EC66C6B3-93AE-20DB-F5FF-50D58F9DD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8AFF2164-15B9-7C2E-56AD-01ADF1F17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96" y="551074"/>
            <a:ext cx="1038494" cy="2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AA48C60-B8F1-1E98-EA29-58FC38D04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439" y="4513906"/>
            <a:ext cx="1821121" cy="3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2264</TotalTime>
  <Words>527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Microsoft Office User</cp:lastModifiedBy>
  <cp:revision>34</cp:revision>
  <dcterms:created xsi:type="dcterms:W3CDTF">2023-10-13T18:05:47Z</dcterms:created>
  <dcterms:modified xsi:type="dcterms:W3CDTF">2024-09-13T15:24:57Z</dcterms:modified>
</cp:coreProperties>
</file>