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4F"/>
    <a:srgbClr val="40306E"/>
    <a:srgbClr val="41BBD2"/>
    <a:srgbClr val="43546A"/>
    <a:srgbClr val="FFCCCC"/>
    <a:srgbClr val="800000"/>
    <a:srgbClr val="680000"/>
    <a:srgbClr val="FF99CC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4674"/>
  </p:normalViewPr>
  <p:slideViewPr>
    <p:cSldViewPr snapToGrid="0">
      <p:cViewPr varScale="1">
        <p:scale>
          <a:sx n="124" d="100"/>
          <a:sy n="124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Derecho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365" y="2858165"/>
            <a:ext cx="4938844" cy="16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644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644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644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644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644F"/>
                </a:solidFill>
              </a:rPr>
              <a:t>LOREM IPSUM DOLOR</a:t>
            </a:r>
            <a:endParaRPr lang="es-ES" sz="1600" dirty="0">
              <a:solidFill>
                <a:srgbClr val="0064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644F"/>
                </a:solidFill>
              </a:rPr>
              <a:t>LOREM IPSUM DOLOR</a:t>
            </a:r>
            <a:endParaRPr lang="es-ES" sz="1600" dirty="0">
              <a:solidFill>
                <a:srgbClr val="0064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644F"/>
                </a:solidFill>
              </a:rPr>
              <a:t>LOREM IPSUM DOLOR</a:t>
            </a:r>
            <a:endParaRPr lang="es-ES" sz="1600" dirty="0">
              <a:solidFill>
                <a:srgbClr val="0064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00644F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00644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644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644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2118</TotalTime>
  <Words>525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25</cp:revision>
  <dcterms:created xsi:type="dcterms:W3CDTF">2023-10-13T18:05:47Z</dcterms:created>
  <dcterms:modified xsi:type="dcterms:W3CDTF">2024-09-13T12:57:52Z</dcterms:modified>
</cp:coreProperties>
</file>