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F9F"/>
    <a:srgbClr val="4A7AEB"/>
    <a:srgbClr val="00644F"/>
    <a:srgbClr val="40306E"/>
    <a:srgbClr val="41BBD2"/>
    <a:srgbClr val="43546A"/>
    <a:srgbClr val="FFCCCC"/>
    <a:srgbClr val="800000"/>
    <a:srgbClr val="680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3"/>
    <p:restoredTop sz="94674"/>
  </p:normalViewPr>
  <p:slideViewPr>
    <p:cSldViewPr snapToGrid="0">
      <p:cViewPr varScale="1">
        <p:scale>
          <a:sx n="124" d="100"/>
          <a:sy n="124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13-09-24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3981803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Ciencias de la Rehabilitación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336" y="2965234"/>
            <a:ext cx="4566678" cy="15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1BF9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1BF9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980E7A-BAAC-C5A9-3FB7-C952918C0C9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1957CCB-C9DA-3874-86CB-52AA4E8BA764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767E491-C851-F945-0241-D01C5277C04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666A51C8-8DD7-90E0-C3D4-304E6C135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1BF9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499AC8-EFE4-C5B3-B000-4B18825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C22D5A-3C23-5016-41A3-8B5BC274D0E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FFBF986-AD27-9A41-A79D-69D10AD09B01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8CDD850-5646-4AD6-8B5A-F8F5CBE1C7E8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EF66A722-3A5E-9405-F29C-D5E1DF85B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1BF9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F5C1299-86B3-B30B-CD51-74C83AFEF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1BF9F"/>
                </a:solidFill>
              </a:rPr>
              <a:t>LOREM IPSUM DOLOR</a:t>
            </a:r>
            <a:endParaRPr lang="es-ES" sz="1600" dirty="0">
              <a:solidFill>
                <a:srgbClr val="01BF9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1BF9F"/>
                </a:solidFill>
              </a:rPr>
              <a:t>LOREM IPSUM DOLOR</a:t>
            </a:r>
            <a:endParaRPr lang="es-ES" sz="1600" dirty="0">
              <a:solidFill>
                <a:srgbClr val="01BF9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1BF9F"/>
                </a:solidFill>
              </a:rPr>
              <a:t>LOREM IPSUM DOLOR</a:t>
            </a:r>
            <a:endParaRPr lang="es-ES" sz="1600" dirty="0">
              <a:solidFill>
                <a:srgbClr val="01BF9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01BF9F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01BF9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1BF9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1BF9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1BF9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1BF9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1BF9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1BF9F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B79471-9830-97C7-7BE1-C79D05471B8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0ACB4A-6A39-13D9-B704-442767557FF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A3CC95F-6605-D25F-91B6-23ABBDBB3C0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C117BAE-24BB-EC7A-6B27-A6B59C018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1BF9F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C66C6B3-93AE-20DB-F5FF-50D58F9D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2180</TotalTime>
  <Words>528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26</cp:revision>
  <dcterms:created xsi:type="dcterms:W3CDTF">2023-10-13T18:05:47Z</dcterms:created>
  <dcterms:modified xsi:type="dcterms:W3CDTF">2024-09-13T13:58:55Z</dcterms:modified>
</cp:coreProperties>
</file>