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06E"/>
    <a:srgbClr val="41BBD2"/>
    <a:srgbClr val="43546A"/>
    <a:srgbClr val="FFCCCC"/>
    <a:srgbClr val="800000"/>
    <a:srgbClr val="680000"/>
    <a:srgbClr val="FF99CC"/>
    <a:srgbClr val="FF00FF"/>
    <a:srgbClr val="CC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6"/>
    <p:restoredTop sz="94674"/>
  </p:normalViewPr>
  <p:slideViewPr>
    <p:cSldViewPr snapToGrid="0">
      <p:cViewPr varScale="1">
        <p:scale>
          <a:sx n="124" d="100"/>
          <a:sy n="124" d="100"/>
        </p:scale>
        <p:origin x="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13-09-24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13-09-24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3576953" y="3118801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5005973" y="3860501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4913505" y="3981803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Facultad de Ciencias Exactas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049516-04B1-49E2-CC29-A48B3B898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07" y="2800212"/>
            <a:ext cx="5061738" cy="17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FF7A741-E6D2-4FDD-9F5C-9DDFC4954BAF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F27250F-C848-235D-E653-70F65D012EC5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2DCD665D-4AAC-4906-F154-2F2CC78C684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2" name="Título 1">
                <a:extLst>
                  <a:ext uri="{FF2B5EF4-FFF2-40B4-BE49-F238E27FC236}">
                    <a16:creationId xmlns:a16="http://schemas.microsoft.com/office/drawing/2014/main" id="{5D8FA4FE-7036-9B75-9BCB-90444AA13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0306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808F2274-5EBE-CD55-0C3D-3B5DC114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0306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C980E7A-BAAC-C5A9-3FB7-C952918C0C9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1957CCB-C9DA-3874-86CB-52AA4E8BA764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767E491-C851-F945-0241-D01C5277C04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9" name="Título 1">
                <a:extLst>
                  <a:ext uri="{FF2B5EF4-FFF2-40B4-BE49-F238E27FC236}">
                    <a16:creationId xmlns:a16="http://schemas.microsoft.com/office/drawing/2014/main" id="{666A51C8-8DD7-90E0-C3D4-304E6C1355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0306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8D499AC8-EFE4-C5B3-B000-4B18825D4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EC22D5A-3C23-5016-41A3-8B5BC274D0E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FFBF986-AD27-9A41-A79D-69D10AD09B01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8CDD850-5646-4AD6-8B5A-F8F5CBE1C7E8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EF66A722-3A5E-9405-F29C-D5E1DF85B8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0306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9F5C1299-86B3-B30B-CD51-74C83AFEF5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40306E"/>
                </a:solidFill>
              </a:rPr>
              <a:t>LOREM IPSUM DOLOR</a:t>
            </a:r>
            <a:endParaRPr lang="es-ES" sz="1600" dirty="0">
              <a:solidFill>
                <a:srgbClr val="40306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0C63310-497E-654B-8E17-47ADAF5CBEB3}"/>
              </a:ext>
            </a:extLst>
          </p:cNvPr>
          <p:cNvSpPr txBox="1">
            <a:spLocks/>
          </p:cNvSpPr>
          <p:nvPr/>
        </p:nvSpPr>
        <p:spPr>
          <a:xfrm>
            <a:off x="-358835" y="-1239707"/>
            <a:ext cx="12197751" cy="87986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rgbClr val="FFFFFF"/>
                </a:solidFill>
                <a:latin typeface="Calibri"/>
                <a:ea typeface="Calibri"/>
                <a:cs typeface="Calibri Light"/>
              </a:rPr>
              <a:t>  RELACIÓN ENTRE HABILIDADES GENÉRICAS Y SELLO FORMATIVO</a:t>
            </a:r>
            <a:endParaRPr lang="es-ES" sz="2800" dirty="0">
              <a:solidFill>
                <a:srgbClr val="FFFFFF"/>
              </a:solidFill>
              <a:latin typeface="Calibri"/>
              <a:ea typeface="Calibri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40306E"/>
                </a:solidFill>
              </a:rPr>
              <a:t>LOREM IPSUM DOLOR</a:t>
            </a:r>
            <a:endParaRPr lang="es-ES" sz="1600" dirty="0">
              <a:solidFill>
                <a:srgbClr val="40306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40306E"/>
                </a:solidFill>
              </a:rPr>
              <a:t>LOREM IPSUM DOLOR</a:t>
            </a:r>
            <a:endParaRPr lang="es-ES" sz="1600" dirty="0">
              <a:solidFill>
                <a:srgbClr val="40306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40306E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40306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0306E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0306E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0306E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0306E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0306E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40306E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AB79471-9830-97C7-7BE1-C79D05471B89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0ACB4A-6A39-13D9-B704-442767557FF6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CA3CC95F-6605-D25F-91B6-23ABBDBB3C06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3" name="Título 1">
                <a:extLst>
                  <a:ext uri="{FF2B5EF4-FFF2-40B4-BE49-F238E27FC236}">
                    <a16:creationId xmlns:a16="http://schemas.microsoft.com/office/drawing/2014/main" id="{2C117BAE-24BB-EC7A-6B27-A6B59C018E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40306E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C66C6B3-93AE-20DB-F5FF-50D58F9DDB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2098</TotalTime>
  <Words>526</Words>
  <Application>Microsoft Macintosh PowerPoint</Application>
  <PresentationFormat>Panorámica</PresentationFormat>
  <Paragraphs>40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Microsoft Office User</cp:lastModifiedBy>
  <cp:revision>23</cp:revision>
  <dcterms:created xsi:type="dcterms:W3CDTF">2023-10-13T18:05:47Z</dcterms:created>
  <dcterms:modified xsi:type="dcterms:W3CDTF">2024-09-13T12:37:16Z</dcterms:modified>
</cp:coreProperties>
</file>