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73" r:id="rId2"/>
    <p:sldId id="256" r:id="rId3"/>
    <p:sldId id="258" r:id="rId4"/>
    <p:sldId id="3385" r:id="rId5"/>
    <p:sldId id="3405" r:id="rId6"/>
    <p:sldId id="261" r:id="rId7"/>
    <p:sldId id="275" r:id="rId8"/>
    <p:sldId id="3383" r:id="rId9"/>
    <p:sldId id="3398" r:id="rId10"/>
    <p:sldId id="263" r:id="rId11"/>
    <p:sldId id="277" r:id="rId12"/>
    <p:sldId id="276" r:id="rId13"/>
    <p:sldId id="3404" r:id="rId14"/>
    <p:sldId id="265" r:id="rId15"/>
    <p:sldId id="266" r:id="rId16"/>
    <p:sldId id="278" r:id="rId17"/>
    <p:sldId id="3402" r:id="rId18"/>
    <p:sldId id="268" r:id="rId19"/>
    <p:sldId id="3401" r:id="rId20"/>
    <p:sldId id="3403" r:id="rId21"/>
    <p:sldId id="3388" r:id="rId22"/>
    <p:sldId id="3389" r:id="rId23"/>
    <p:sldId id="3397" r:id="rId24"/>
    <p:sldId id="269" r:id="rId25"/>
    <p:sldId id="279" r:id="rId26"/>
    <p:sldId id="274" r:id="rId27"/>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292E"/>
    <a:srgbClr val="E52521"/>
    <a:srgbClr val="E35F65"/>
    <a:srgbClr val="841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6568D7-62BA-4AF3-965E-BB4EC76CC8D3}" v="50" dt="2023-03-15T18:16:26.0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4660"/>
  </p:normalViewPr>
  <p:slideViewPr>
    <p:cSldViewPr snapToGrid="0">
      <p:cViewPr>
        <p:scale>
          <a:sx n="125" d="100"/>
          <a:sy n="125" d="100"/>
        </p:scale>
        <p:origin x="-2280" y="-256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ola Alejandra Jarur Chamy" userId="90bb2a2d-fae6-4337-8a41-cfbd67e07fdf" providerId="ADAL" clId="{826568D7-62BA-4AF3-965E-BB4EC76CC8D3}"/>
    <pc:docChg chg="undo custSel modSld">
      <pc:chgData name="Paola Alejandra Jarur Chamy" userId="90bb2a2d-fae6-4337-8a41-cfbd67e07fdf" providerId="ADAL" clId="{826568D7-62BA-4AF3-965E-BB4EC76CC8D3}" dt="2023-03-15T18:17:06.022" v="1455" actId="14100"/>
      <pc:docMkLst>
        <pc:docMk/>
      </pc:docMkLst>
      <pc:sldChg chg="modSp mod">
        <pc:chgData name="Paola Alejandra Jarur Chamy" userId="90bb2a2d-fae6-4337-8a41-cfbd67e07fdf" providerId="ADAL" clId="{826568D7-62BA-4AF3-965E-BB4EC76CC8D3}" dt="2023-03-07T13:07:07.516" v="1127" actId="14100"/>
        <pc:sldMkLst>
          <pc:docMk/>
          <pc:sldMk cId="2317203151" sldId="258"/>
        </pc:sldMkLst>
        <pc:spChg chg="mod">
          <ac:chgData name="Paola Alejandra Jarur Chamy" userId="90bb2a2d-fae6-4337-8a41-cfbd67e07fdf" providerId="ADAL" clId="{826568D7-62BA-4AF3-965E-BB4EC76CC8D3}" dt="2023-03-07T13:06:52.111" v="1093" actId="1036"/>
          <ac:spMkLst>
            <pc:docMk/>
            <pc:sldMk cId="2317203151" sldId="258"/>
            <ac:spMk id="30" creationId="{CB52480A-FA97-485C-BA3F-1F1757DB4AC5}"/>
          </ac:spMkLst>
        </pc:spChg>
        <pc:picChg chg="mod">
          <ac:chgData name="Paola Alejandra Jarur Chamy" userId="90bb2a2d-fae6-4337-8a41-cfbd67e07fdf" providerId="ADAL" clId="{826568D7-62BA-4AF3-965E-BB4EC76CC8D3}" dt="2023-03-07T13:06:43.024" v="1083" actId="1076"/>
          <ac:picMkLst>
            <pc:docMk/>
            <pc:sldMk cId="2317203151" sldId="258"/>
            <ac:picMk id="16" creationId="{9B28CD0F-B0C7-4B3B-AD9D-9F8E1E45980E}"/>
          </ac:picMkLst>
        </pc:picChg>
        <pc:cxnChg chg="mod">
          <ac:chgData name="Paola Alejandra Jarur Chamy" userId="90bb2a2d-fae6-4337-8a41-cfbd67e07fdf" providerId="ADAL" clId="{826568D7-62BA-4AF3-965E-BB4EC76CC8D3}" dt="2023-03-07T13:07:02.428" v="1126" actId="1036"/>
          <ac:cxnSpMkLst>
            <pc:docMk/>
            <pc:sldMk cId="2317203151" sldId="258"/>
            <ac:cxnSpMk id="8" creationId="{4E849391-1A68-4C5D-8F7D-4974A8D45D5C}"/>
          </ac:cxnSpMkLst>
        </pc:cxnChg>
        <pc:cxnChg chg="mod">
          <ac:chgData name="Paola Alejandra Jarur Chamy" userId="90bb2a2d-fae6-4337-8a41-cfbd67e07fdf" providerId="ADAL" clId="{826568D7-62BA-4AF3-965E-BB4EC76CC8D3}" dt="2023-03-07T13:07:07.516" v="1127" actId="14100"/>
          <ac:cxnSpMkLst>
            <pc:docMk/>
            <pc:sldMk cId="2317203151" sldId="258"/>
            <ac:cxnSpMk id="13" creationId="{9D30FF35-D431-486D-86C1-34130A4D0A5B}"/>
          </ac:cxnSpMkLst>
        </pc:cxnChg>
        <pc:cxnChg chg="mod">
          <ac:chgData name="Paola Alejandra Jarur Chamy" userId="90bb2a2d-fae6-4337-8a41-cfbd67e07fdf" providerId="ADAL" clId="{826568D7-62BA-4AF3-965E-BB4EC76CC8D3}" dt="2023-03-07T13:06:46.170" v="1084" actId="14100"/>
          <ac:cxnSpMkLst>
            <pc:docMk/>
            <pc:sldMk cId="2317203151" sldId="258"/>
            <ac:cxnSpMk id="32" creationId="{BCE030A3-BCE8-4BCF-8B7C-DB49FB1BD24A}"/>
          </ac:cxnSpMkLst>
        </pc:cxnChg>
      </pc:sldChg>
      <pc:sldChg chg="addSp modSp mod">
        <pc:chgData name="Paola Alejandra Jarur Chamy" userId="90bb2a2d-fae6-4337-8a41-cfbd67e07fdf" providerId="ADAL" clId="{826568D7-62BA-4AF3-965E-BB4EC76CC8D3}" dt="2023-03-07T17:38:27.075" v="1175" actId="20577"/>
        <pc:sldMkLst>
          <pc:docMk/>
          <pc:sldMk cId="2566154595" sldId="261"/>
        </pc:sldMkLst>
        <pc:spChg chg="mod">
          <ac:chgData name="Paola Alejandra Jarur Chamy" userId="90bb2a2d-fae6-4337-8a41-cfbd67e07fdf" providerId="ADAL" clId="{826568D7-62BA-4AF3-965E-BB4EC76CC8D3}" dt="2023-03-07T12:58:58.288" v="890" actId="1035"/>
          <ac:spMkLst>
            <pc:docMk/>
            <pc:sldMk cId="2566154595" sldId="261"/>
            <ac:spMk id="11" creationId="{692F6DB7-1016-4F6B-B46E-42EA9E9F0583}"/>
          </ac:spMkLst>
        </pc:spChg>
        <pc:spChg chg="mod">
          <ac:chgData name="Paola Alejandra Jarur Chamy" userId="90bb2a2d-fae6-4337-8a41-cfbd67e07fdf" providerId="ADAL" clId="{826568D7-62BA-4AF3-965E-BB4EC76CC8D3}" dt="2023-03-07T13:06:19.010" v="1072" actId="403"/>
          <ac:spMkLst>
            <pc:docMk/>
            <pc:sldMk cId="2566154595" sldId="261"/>
            <ac:spMk id="37" creationId="{AB094E01-8C86-4425-81BE-6D5CA9DB5993}"/>
          </ac:spMkLst>
        </pc:spChg>
        <pc:spChg chg="mod">
          <ac:chgData name="Paola Alejandra Jarur Chamy" userId="90bb2a2d-fae6-4337-8a41-cfbd67e07fdf" providerId="ADAL" clId="{826568D7-62BA-4AF3-965E-BB4EC76CC8D3}" dt="2023-03-07T13:06:19.010" v="1072" actId="403"/>
          <ac:spMkLst>
            <pc:docMk/>
            <pc:sldMk cId="2566154595" sldId="261"/>
            <ac:spMk id="72" creationId="{B47B8376-18F5-4C31-9CA5-1BA04B1FA732}"/>
          </ac:spMkLst>
        </pc:spChg>
        <pc:spChg chg="mod">
          <ac:chgData name="Paola Alejandra Jarur Chamy" userId="90bb2a2d-fae6-4337-8a41-cfbd67e07fdf" providerId="ADAL" clId="{826568D7-62BA-4AF3-965E-BB4EC76CC8D3}" dt="2023-03-07T17:38:27.075" v="1175" actId="20577"/>
          <ac:spMkLst>
            <pc:docMk/>
            <pc:sldMk cId="2566154595" sldId="261"/>
            <ac:spMk id="137" creationId="{DF757834-A5ED-C7CD-678A-ADC3F9411B8F}"/>
          </ac:spMkLst>
        </pc:spChg>
        <pc:picChg chg="add mod">
          <ac:chgData name="Paola Alejandra Jarur Chamy" userId="90bb2a2d-fae6-4337-8a41-cfbd67e07fdf" providerId="ADAL" clId="{826568D7-62BA-4AF3-965E-BB4EC76CC8D3}" dt="2023-03-07T17:37:49.307" v="1157"/>
          <ac:picMkLst>
            <pc:docMk/>
            <pc:sldMk cId="2566154595" sldId="261"/>
            <ac:picMk id="2" creationId="{E8F717F8-0BA4-E4D0-F88B-D7988DA7CA9D}"/>
          </ac:picMkLst>
        </pc:picChg>
      </pc:sldChg>
      <pc:sldChg chg="addSp delSp modSp mod">
        <pc:chgData name="Paola Alejandra Jarur Chamy" userId="90bb2a2d-fae6-4337-8a41-cfbd67e07fdf" providerId="ADAL" clId="{826568D7-62BA-4AF3-965E-BB4EC76CC8D3}" dt="2023-03-07T14:58:16.698" v="1129" actId="20577"/>
        <pc:sldMkLst>
          <pc:docMk/>
          <pc:sldMk cId="1539355734" sldId="265"/>
        </pc:sldMkLst>
        <pc:spChg chg="add mod ord">
          <ac:chgData name="Paola Alejandra Jarur Chamy" userId="90bb2a2d-fae6-4337-8a41-cfbd67e07fdf" providerId="ADAL" clId="{826568D7-62BA-4AF3-965E-BB4EC76CC8D3}" dt="2023-03-07T12:56:38.989" v="854" actId="167"/>
          <ac:spMkLst>
            <pc:docMk/>
            <pc:sldMk cId="1539355734" sldId="265"/>
            <ac:spMk id="2" creationId="{DFCFB225-720B-2DF4-FAA2-CD555558EE84}"/>
          </ac:spMkLst>
        </pc:spChg>
        <pc:spChg chg="del">
          <ac:chgData name="Paola Alejandra Jarur Chamy" userId="90bb2a2d-fae6-4337-8a41-cfbd67e07fdf" providerId="ADAL" clId="{826568D7-62BA-4AF3-965E-BB4EC76CC8D3}" dt="2023-03-07T12:56:33.385" v="852" actId="478"/>
          <ac:spMkLst>
            <pc:docMk/>
            <pc:sldMk cId="1539355734" sldId="265"/>
            <ac:spMk id="5" creationId="{F30D869B-6333-4067-9F45-74CF502B06E3}"/>
          </ac:spMkLst>
        </pc:spChg>
        <pc:spChg chg="mod">
          <ac:chgData name="Paola Alejandra Jarur Chamy" userId="90bb2a2d-fae6-4337-8a41-cfbd67e07fdf" providerId="ADAL" clId="{826568D7-62BA-4AF3-965E-BB4EC76CC8D3}" dt="2023-03-07T14:58:16.698" v="1129" actId="20577"/>
          <ac:spMkLst>
            <pc:docMk/>
            <pc:sldMk cId="1539355734" sldId="265"/>
            <ac:spMk id="42" creationId="{CE3A479A-48E0-2A3C-8843-ECB2F72A3212}"/>
          </ac:spMkLst>
        </pc:spChg>
        <pc:spChg chg="mod">
          <ac:chgData name="Paola Alejandra Jarur Chamy" userId="90bb2a2d-fae6-4337-8a41-cfbd67e07fdf" providerId="ADAL" clId="{826568D7-62BA-4AF3-965E-BB4EC76CC8D3}" dt="2023-03-07T12:56:45.509" v="864" actId="1036"/>
          <ac:spMkLst>
            <pc:docMk/>
            <pc:sldMk cId="1539355734" sldId="265"/>
            <ac:spMk id="83" creationId="{F13B2E5E-820B-4379-B4F4-EAC185DDB903}"/>
          </ac:spMkLst>
        </pc:spChg>
      </pc:sldChg>
      <pc:sldChg chg="modSp mod">
        <pc:chgData name="Paola Alejandra Jarur Chamy" userId="90bb2a2d-fae6-4337-8a41-cfbd67e07fdf" providerId="ADAL" clId="{826568D7-62BA-4AF3-965E-BB4EC76CC8D3}" dt="2023-03-07T13:04:02.911" v="990" actId="1076"/>
        <pc:sldMkLst>
          <pc:docMk/>
          <pc:sldMk cId="198744943" sldId="266"/>
        </pc:sldMkLst>
        <pc:spChg chg="mod">
          <ac:chgData name="Paola Alejandra Jarur Chamy" userId="90bb2a2d-fae6-4337-8a41-cfbd67e07fdf" providerId="ADAL" clId="{826568D7-62BA-4AF3-965E-BB4EC76CC8D3}" dt="2023-03-07T12:56:13.850" v="843" actId="14100"/>
          <ac:spMkLst>
            <pc:docMk/>
            <pc:sldMk cId="198744943" sldId="266"/>
            <ac:spMk id="5" creationId="{F30D869B-6333-4067-9F45-74CF502B06E3}"/>
          </ac:spMkLst>
        </pc:spChg>
        <pc:spChg chg="mod">
          <ac:chgData name="Paola Alejandra Jarur Chamy" userId="90bb2a2d-fae6-4337-8a41-cfbd67e07fdf" providerId="ADAL" clId="{826568D7-62BA-4AF3-965E-BB4EC76CC8D3}" dt="2023-03-07T12:56:22.512" v="850" actId="1035"/>
          <ac:spMkLst>
            <pc:docMk/>
            <pc:sldMk cId="198744943" sldId="266"/>
            <ac:spMk id="83" creationId="{F13B2E5E-820B-4379-B4F4-EAC185DDB903}"/>
          </ac:spMkLst>
        </pc:spChg>
        <pc:picChg chg="mod">
          <ac:chgData name="Paola Alejandra Jarur Chamy" userId="90bb2a2d-fae6-4337-8a41-cfbd67e07fdf" providerId="ADAL" clId="{826568D7-62BA-4AF3-965E-BB4EC76CC8D3}" dt="2023-03-07T13:04:02.911" v="990" actId="1076"/>
          <ac:picMkLst>
            <pc:docMk/>
            <pc:sldMk cId="198744943" sldId="266"/>
            <ac:picMk id="3" creationId="{7550CA68-3B62-0C94-67C3-2E76AD31437C}"/>
          </ac:picMkLst>
        </pc:picChg>
      </pc:sldChg>
      <pc:sldChg chg="modSp mod">
        <pc:chgData name="Paola Alejandra Jarur Chamy" userId="90bb2a2d-fae6-4337-8a41-cfbd67e07fdf" providerId="ADAL" clId="{826568D7-62BA-4AF3-965E-BB4EC76CC8D3}" dt="2023-03-07T12:59:56.110" v="912"/>
        <pc:sldMkLst>
          <pc:docMk/>
          <pc:sldMk cId="1336847411" sldId="268"/>
        </pc:sldMkLst>
        <pc:spChg chg="mod">
          <ac:chgData name="Paola Alejandra Jarur Chamy" userId="90bb2a2d-fae6-4337-8a41-cfbd67e07fdf" providerId="ADAL" clId="{826568D7-62BA-4AF3-965E-BB4EC76CC8D3}" dt="2023-03-07T12:59:56.110" v="912"/>
          <ac:spMkLst>
            <pc:docMk/>
            <pc:sldMk cId="1336847411" sldId="268"/>
            <ac:spMk id="83" creationId="{F13B2E5E-820B-4379-B4F4-EAC185DDB903}"/>
          </ac:spMkLst>
        </pc:spChg>
      </pc:sldChg>
      <pc:sldChg chg="modSp mod">
        <pc:chgData name="Paola Alejandra Jarur Chamy" userId="90bb2a2d-fae6-4337-8a41-cfbd67e07fdf" providerId="ADAL" clId="{826568D7-62BA-4AF3-965E-BB4EC76CC8D3}" dt="2023-03-07T13:01:34.512" v="946" actId="2711"/>
        <pc:sldMkLst>
          <pc:docMk/>
          <pc:sldMk cId="2382314221" sldId="269"/>
        </pc:sldMkLst>
        <pc:spChg chg="mod">
          <ac:chgData name="Paola Alejandra Jarur Chamy" userId="90bb2a2d-fae6-4337-8a41-cfbd67e07fdf" providerId="ADAL" clId="{826568D7-62BA-4AF3-965E-BB4EC76CC8D3}" dt="2023-03-07T13:01:00.020" v="934" actId="1035"/>
          <ac:spMkLst>
            <pc:docMk/>
            <pc:sldMk cId="2382314221" sldId="269"/>
            <ac:spMk id="83" creationId="{F13B2E5E-820B-4379-B4F4-EAC185DDB903}"/>
          </ac:spMkLst>
        </pc:spChg>
        <pc:spChg chg="mod">
          <ac:chgData name="Paola Alejandra Jarur Chamy" userId="90bb2a2d-fae6-4337-8a41-cfbd67e07fdf" providerId="ADAL" clId="{826568D7-62BA-4AF3-965E-BB4EC76CC8D3}" dt="2023-03-07T13:01:34.512" v="946" actId="2711"/>
          <ac:spMkLst>
            <pc:docMk/>
            <pc:sldMk cId="2382314221" sldId="269"/>
            <ac:spMk id="92" creationId="{B48A555B-A354-4E46-BD83-C464506A9121}"/>
          </ac:spMkLst>
        </pc:spChg>
      </pc:sldChg>
      <pc:sldChg chg="addSp delSp modSp mod">
        <pc:chgData name="Paola Alejandra Jarur Chamy" userId="90bb2a2d-fae6-4337-8a41-cfbd67e07fdf" providerId="ADAL" clId="{826568D7-62BA-4AF3-965E-BB4EC76CC8D3}" dt="2023-03-07T12:33:05.307" v="818" actId="14100"/>
        <pc:sldMkLst>
          <pc:docMk/>
          <pc:sldMk cId="1188810362" sldId="273"/>
        </pc:sldMkLst>
        <pc:spChg chg="add mod ord">
          <ac:chgData name="Paola Alejandra Jarur Chamy" userId="90bb2a2d-fae6-4337-8a41-cfbd67e07fdf" providerId="ADAL" clId="{826568D7-62BA-4AF3-965E-BB4EC76CC8D3}" dt="2023-03-07T12:33:05.307" v="818" actId="14100"/>
          <ac:spMkLst>
            <pc:docMk/>
            <pc:sldMk cId="1188810362" sldId="273"/>
            <ac:spMk id="3" creationId="{F9D7CBFE-C9A4-CA39-E6A5-DEDAC1A00D72}"/>
          </ac:spMkLst>
        </pc:spChg>
        <pc:spChg chg="del">
          <ac:chgData name="Paola Alejandra Jarur Chamy" userId="90bb2a2d-fae6-4337-8a41-cfbd67e07fdf" providerId="ADAL" clId="{826568D7-62BA-4AF3-965E-BB4EC76CC8D3}" dt="2023-03-07T12:29:49.507" v="694" actId="21"/>
          <ac:spMkLst>
            <pc:docMk/>
            <pc:sldMk cId="1188810362" sldId="273"/>
            <ac:spMk id="28" creationId="{4A8ADB7F-0883-41C5-BCF1-771CE300152E}"/>
          </ac:spMkLst>
        </pc:spChg>
        <pc:spChg chg="mod">
          <ac:chgData name="Paola Alejandra Jarur Chamy" userId="90bb2a2d-fae6-4337-8a41-cfbd67e07fdf" providerId="ADAL" clId="{826568D7-62BA-4AF3-965E-BB4EC76CC8D3}" dt="2023-03-07T12:31:57.247" v="789" actId="1076"/>
          <ac:spMkLst>
            <pc:docMk/>
            <pc:sldMk cId="1188810362" sldId="273"/>
            <ac:spMk id="29" creationId="{2FA4524E-6137-4E7D-9364-575ACBC378EC}"/>
          </ac:spMkLst>
        </pc:spChg>
        <pc:picChg chg="add del mod ord">
          <ac:chgData name="Paola Alejandra Jarur Chamy" userId="90bb2a2d-fae6-4337-8a41-cfbd67e07fdf" providerId="ADAL" clId="{826568D7-62BA-4AF3-965E-BB4EC76CC8D3}" dt="2023-03-07T12:30:41.765" v="771" actId="478"/>
          <ac:picMkLst>
            <pc:docMk/>
            <pc:sldMk cId="1188810362" sldId="273"/>
            <ac:picMk id="2" creationId="{26CD5A4E-E7D6-AFAE-CC26-A3AFE4424587}"/>
          </ac:picMkLst>
        </pc:picChg>
        <pc:picChg chg="mod">
          <ac:chgData name="Paola Alejandra Jarur Chamy" userId="90bb2a2d-fae6-4337-8a41-cfbd67e07fdf" providerId="ADAL" clId="{826568D7-62BA-4AF3-965E-BB4EC76CC8D3}" dt="2023-03-07T12:31:26.917" v="785" actId="29295"/>
          <ac:picMkLst>
            <pc:docMk/>
            <pc:sldMk cId="1188810362" sldId="273"/>
            <ac:picMk id="5" creationId="{FF229CAF-DB84-4C91-BAE5-8EEF2FFC671C}"/>
          </ac:picMkLst>
        </pc:picChg>
        <pc:picChg chg="mod">
          <ac:chgData name="Paola Alejandra Jarur Chamy" userId="90bb2a2d-fae6-4337-8a41-cfbd67e07fdf" providerId="ADAL" clId="{826568D7-62BA-4AF3-965E-BB4EC76CC8D3}" dt="2023-03-07T12:31:49.675" v="787" actId="1076"/>
          <ac:picMkLst>
            <pc:docMk/>
            <pc:sldMk cId="1188810362" sldId="273"/>
            <ac:picMk id="27" creationId="{80EC0B07-00C5-4A07-8082-8734D80158D0}"/>
          </ac:picMkLst>
        </pc:picChg>
      </pc:sldChg>
      <pc:sldChg chg="addSp delSp modSp mod">
        <pc:chgData name="Paola Alejandra Jarur Chamy" userId="90bb2a2d-fae6-4337-8a41-cfbd67e07fdf" providerId="ADAL" clId="{826568D7-62BA-4AF3-965E-BB4EC76CC8D3}" dt="2023-03-07T12:52:15.980" v="823"/>
        <pc:sldMkLst>
          <pc:docMk/>
          <pc:sldMk cId="2650396333" sldId="274"/>
        </pc:sldMkLst>
        <pc:spChg chg="add mod">
          <ac:chgData name="Paola Alejandra Jarur Chamy" userId="90bb2a2d-fae6-4337-8a41-cfbd67e07fdf" providerId="ADAL" clId="{826568D7-62BA-4AF3-965E-BB4EC76CC8D3}" dt="2023-03-07T12:52:15.980" v="823"/>
          <ac:spMkLst>
            <pc:docMk/>
            <pc:sldMk cId="2650396333" sldId="274"/>
            <ac:spMk id="4" creationId="{25C23CCF-BBC6-BD9F-DC8E-9156503B18E4}"/>
          </ac:spMkLst>
        </pc:spChg>
        <pc:spChg chg="add mod">
          <ac:chgData name="Paola Alejandra Jarur Chamy" userId="90bb2a2d-fae6-4337-8a41-cfbd67e07fdf" providerId="ADAL" clId="{826568D7-62BA-4AF3-965E-BB4EC76CC8D3}" dt="2023-03-07T12:52:15.980" v="823"/>
          <ac:spMkLst>
            <pc:docMk/>
            <pc:sldMk cId="2650396333" sldId="274"/>
            <ac:spMk id="6" creationId="{8AD2117E-5229-4E5E-7736-A4A8A01E3226}"/>
          </ac:spMkLst>
        </pc:spChg>
        <pc:spChg chg="del">
          <ac:chgData name="Paola Alejandra Jarur Chamy" userId="90bb2a2d-fae6-4337-8a41-cfbd67e07fdf" providerId="ADAL" clId="{826568D7-62BA-4AF3-965E-BB4EC76CC8D3}" dt="2023-03-07T12:52:09.107" v="820" actId="478"/>
          <ac:spMkLst>
            <pc:docMk/>
            <pc:sldMk cId="2650396333" sldId="274"/>
            <ac:spMk id="28" creationId="{4A8ADB7F-0883-41C5-BCF1-771CE300152E}"/>
          </ac:spMkLst>
        </pc:spChg>
        <pc:spChg chg="del">
          <ac:chgData name="Paola Alejandra Jarur Chamy" userId="90bb2a2d-fae6-4337-8a41-cfbd67e07fdf" providerId="ADAL" clId="{826568D7-62BA-4AF3-965E-BB4EC76CC8D3}" dt="2023-03-07T12:52:07.251" v="819" actId="478"/>
          <ac:spMkLst>
            <pc:docMk/>
            <pc:sldMk cId="2650396333" sldId="274"/>
            <ac:spMk id="29" creationId="{2FA4524E-6137-4E7D-9364-575ACBC378EC}"/>
          </ac:spMkLst>
        </pc:spChg>
        <pc:picChg chg="add mod">
          <ac:chgData name="Paola Alejandra Jarur Chamy" userId="90bb2a2d-fae6-4337-8a41-cfbd67e07fdf" providerId="ADAL" clId="{826568D7-62BA-4AF3-965E-BB4EC76CC8D3}" dt="2023-03-07T12:52:15.980" v="823"/>
          <ac:picMkLst>
            <pc:docMk/>
            <pc:sldMk cId="2650396333" sldId="274"/>
            <ac:picMk id="2" creationId="{4816E688-D1F2-27FD-A785-5EE0A9EF6FAE}"/>
          </ac:picMkLst>
        </pc:picChg>
        <pc:picChg chg="add mod">
          <ac:chgData name="Paola Alejandra Jarur Chamy" userId="90bb2a2d-fae6-4337-8a41-cfbd67e07fdf" providerId="ADAL" clId="{826568D7-62BA-4AF3-965E-BB4EC76CC8D3}" dt="2023-03-07T12:52:15.980" v="823"/>
          <ac:picMkLst>
            <pc:docMk/>
            <pc:sldMk cId="2650396333" sldId="274"/>
            <ac:picMk id="3" creationId="{55518AE6-BA2A-320F-7032-E4DC72433CCB}"/>
          </ac:picMkLst>
        </pc:picChg>
        <pc:picChg chg="del">
          <ac:chgData name="Paola Alejandra Jarur Chamy" userId="90bb2a2d-fae6-4337-8a41-cfbd67e07fdf" providerId="ADAL" clId="{826568D7-62BA-4AF3-965E-BB4EC76CC8D3}" dt="2023-03-07T12:52:13.846" v="822" actId="478"/>
          <ac:picMkLst>
            <pc:docMk/>
            <pc:sldMk cId="2650396333" sldId="274"/>
            <ac:picMk id="5" creationId="{FF229CAF-DB84-4C91-BAE5-8EEF2FFC671C}"/>
          </ac:picMkLst>
        </pc:picChg>
        <pc:picChg chg="del">
          <ac:chgData name="Paola Alejandra Jarur Chamy" userId="90bb2a2d-fae6-4337-8a41-cfbd67e07fdf" providerId="ADAL" clId="{826568D7-62BA-4AF3-965E-BB4EC76CC8D3}" dt="2023-03-07T12:52:12.267" v="821" actId="478"/>
          <ac:picMkLst>
            <pc:docMk/>
            <pc:sldMk cId="2650396333" sldId="274"/>
            <ac:picMk id="27" creationId="{80EC0B07-00C5-4A07-8082-8734D80158D0}"/>
          </ac:picMkLst>
        </pc:picChg>
      </pc:sldChg>
      <pc:sldChg chg="modSp mod">
        <pc:chgData name="Paola Alejandra Jarur Chamy" userId="90bb2a2d-fae6-4337-8a41-cfbd67e07fdf" providerId="ADAL" clId="{826568D7-62BA-4AF3-965E-BB4EC76CC8D3}" dt="2023-03-07T12:59:09.567" v="893" actId="1035"/>
        <pc:sldMkLst>
          <pc:docMk/>
          <pc:sldMk cId="1514655106" sldId="275"/>
        </pc:sldMkLst>
        <pc:spChg chg="mod">
          <ac:chgData name="Paola Alejandra Jarur Chamy" userId="90bb2a2d-fae6-4337-8a41-cfbd67e07fdf" providerId="ADAL" clId="{826568D7-62BA-4AF3-965E-BB4EC76CC8D3}" dt="2023-03-07T12:59:09.567" v="893" actId="1035"/>
          <ac:spMkLst>
            <pc:docMk/>
            <pc:sldMk cId="1514655106" sldId="275"/>
            <ac:spMk id="5" creationId="{3E5F90D4-8329-4DC1-B274-68D5FB9A9BDF}"/>
          </ac:spMkLst>
        </pc:spChg>
      </pc:sldChg>
      <pc:sldChg chg="addSp delSp modSp mod">
        <pc:chgData name="Paola Alejandra Jarur Chamy" userId="90bb2a2d-fae6-4337-8a41-cfbd67e07fdf" providerId="ADAL" clId="{826568D7-62BA-4AF3-965E-BB4EC76CC8D3}" dt="2023-03-15T18:17:06.022" v="1455" actId="14100"/>
        <pc:sldMkLst>
          <pc:docMk/>
          <pc:sldMk cId="1339384756" sldId="278"/>
        </pc:sldMkLst>
        <pc:spChg chg="add mod ord">
          <ac:chgData name="Paola Alejandra Jarur Chamy" userId="90bb2a2d-fae6-4337-8a41-cfbd67e07fdf" providerId="ADAL" clId="{826568D7-62BA-4AF3-965E-BB4EC76CC8D3}" dt="2023-03-07T12:57:12.221" v="871" actId="1076"/>
          <ac:spMkLst>
            <pc:docMk/>
            <pc:sldMk cId="1339384756" sldId="278"/>
            <ac:spMk id="2" creationId="{30DF2728-9EE8-C3DB-3583-9D71E171EA2E}"/>
          </ac:spMkLst>
        </pc:spChg>
        <pc:spChg chg="add del mod">
          <ac:chgData name="Paola Alejandra Jarur Chamy" userId="90bb2a2d-fae6-4337-8a41-cfbd67e07fdf" providerId="ADAL" clId="{826568D7-62BA-4AF3-965E-BB4EC76CC8D3}" dt="2023-03-06T21:52:28.307" v="520" actId="21"/>
          <ac:spMkLst>
            <pc:docMk/>
            <pc:sldMk cId="1339384756" sldId="278"/>
            <ac:spMk id="2" creationId="{6B0B1A12-907A-9AF2-D66A-8545B0252EA2}"/>
          </ac:spMkLst>
        </pc:spChg>
        <pc:spChg chg="add mod">
          <ac:chgData name="Paola Alejandra Jarur Chamy" userId="90bb2a2d-fae6-4337-8a41-cfbd67e07fdf" providerId="ADAL" clId="{826568D7-62BA-4AF3-965E-BB4EC76CC8D3}" dt="2023-03-07T12:59:31.937" v="898" actId="1035"/>
          <ac:spMkLst>
            <pc:docMk/>
            <pc:sldMk cId="1339384756" sldId="278"/>
            <ac:spMk id="3" creationId="{27C13317-506F-6DCF-9ACD-D0456A72AF2B}"/>
          </ac:spMkLst>
        </pc:spChg>
        <pc:spChg chg="del mod">
          <ac:chgData name="Paola Alejandra Jarur Chamy" userId="90bb2a2d-fae6-4337-8a41-cfbd67e07fdf" providerId="ADAL" clId="{826568D7-62BA-4AF3-965E-BB4EC76CC8D3}" dt="2023-03-06T21:51:58.894" v="518" actId="21"/>
          <ac:spMkLst>
            <pc:docMk/>
            <pc:sldMk cId="1339384756" sldId="278"/>
            <ac:spMk id="3" creationId="{EB77259A-392E-0E41-1777-1914DA196134}"/>
          </ac:spMkLst>
        </pc:spChg>
        <pc:spChg chg="add mod">
          <ac:chgData name="Paola Alejandra Jarur Chamy" userId="90bb2a2d-fae6-4337-8a41-cfbd67e07fdf" providerId="ADAL" clId="{826568D7-62BA-4AF3-965E-BB4EC76CC8D3}" dt="2023-03-15T18:10:49.577" v="1365" actId="1035"/>
          <ac:spMkLst>
            <pc:docMk/>
            <pc:sldMk cId="1339384756" sldId="278"/>
            <ac:spMk id="4" creationId="{DF0A56A2-14F9-B1D6-FF7C-96CBB2116E97}"/>
          </ac:spMkLst>
        </pc:spChg>
        <pc:spChg chg="add mod">
          <ac:chgData name="Paola Alejandra Jarur Chamy" userId="90bb2a2d-fae6-4337-8a41-cfbd67e07fdf" providerId="ADAL" clId="{826568D7-62BA-4AF3-965E-BB4EC76CC8D3}" dt="2023-03-15T18:10:49.577" v="1365" actId="1035"/>
          <ac:spMkLst>
            <pc:docMk/>
            <pc:sldMk cId="1339384756" sldId="278"/>
            <ac:spMk id="6" creationId="{535C7673-95AF-5083-F585-6ACF3D011AA1}"/>
          </ac:spMkLst>
        </pc:spChg>
        <pc:spChg chg="mod ord">
          <ac:chgData name="Paola Alejandra Jarur Chamy" userId="90bb2a2d-fae6-4337-8a41-cfbd67e07fdf" providerId="ADAL" clId="{826568D7-62BA-4AF3-965E-BB4EC76CC8D3}" dt="2023-03-15T18:10:41.583" v="1355" actId="14100"/>
          <ac:spMkLst>
            <pc:docMk/>
            <pc:sldMk cId="1339384756" sldId="278"/>
            <ac:spMk id="8" creationId="{AF457DC0-2B3E-4E64-BF10-6C0A7D7CE28D}"/>
          </ac:spMkLst>
        </pc:spChg>
        <pc:spChg chg="add mod">
          <ac:chgData name="Paola Alejandra Jarur Chamy" userId="90bb2a2d-fae6-4337-8a41-cfbd67e07fdf" providerId="ADAL" clId="{826568D7-62BA-4AF3-965E-BB4EC76CC8D3}" dt="2023-03-15T18:10:49.577" v="1365" actId="1035"/>
          <ac:spMkLst>
            <pc:docMk/>
            <pc:sldMk cId="1339384756" sldId="278"/>
            <ac:spMk id="10" creationId="{CA7E3B41-5B43-4993-F646-6399F5142C02}"/>
          </ac:spMkLst>
        </pc:spChg>
        <pc:spChg chg="add mod">
          <ac:chgData name="Paola Alejandra Jarur Chamy" userId="90bb2a2d-fae6-4337-8a41-cfbd67e07fdf" providerId="ADAL" clId="{826568D7-62BA-4AF3-965E-BB4EC76CC8D3}" dt="2023-03-15T18:10:49.577" v="1365" actId="1035"/>
          <ac:spMkLst>
            <pc:docMk/>
            <pc:sldMk cId="1339384756" sldId="278"/>
            <ac:spMk id="11" creationId="{F952D4AC-55B0-5B45-4469-FBA5176790DA}"/>
          </ac:spMkLst>
        </pc:spChg>
        <pc:spChg chg="add mod">
          <ac:chgData name="Paola Alejandra Jarur Chamy" userId="90bb2a2d-fae6-4337-8a41-cfbd67e07fdf" providerId="ADAL" clId="{826568D7-62BA-4AF3-965E-BB4EC76CC8D3}" dt="2023-03-15T18:10:49.577" v="1365" actId="1035"/>
          <ac:spMkLst>
            <pc:docMk/>
            <pc:sldMk cId="1339384756" sldId="278"/>
            <ac:spMk id="13" creationId="{5DF7EBF6-DC2A-3046-6D7C-8E1990FA1483}"/>
          </ac:spMkLst>
        </pc:spChg>
        <pc:spChg chg="add mod">
          <ac:chgData name="Paola Alejandra Jarur Chamy" userId="90bb2a2d-fae6-4337-8a41-cfbd67e07fdf" providerId="ADAL" clId="{826568D7-62BA-4AF3-965E-BB4EC76CC8D3}" dt="2023-03-15T18:10:49.577" v="1365" actId="1035"/>
          <ac:spMkLst>
            <pc:docMk/>
            <pc:sldMk cId="1339384756" sldId="278"/>
            <ac:spMk id="14" creationId="{EE299924-EE05-9C1E-7C98-254621DB8ED9}"/>
          </ac:spMkLst>
        </pc:spChg>
        <pc:spChg chg="add mod">
          <ac:chgData name="Paola Alejandra Jarur Chamy" userId="90bb2a2d-fae6-4337-8a41-cfbd67e07fdf" providerId="ADAL" clId="{826568D7-62BA-4AF3-965E-BB4EC76CC8D3}" dt="2023-03-15T18:10:49.577" v="1365" actId="1035"/>
          <ac:spMkLst>
            <pc:docMk/>
            <pc:sldMk cId="1339384756" sldId="278"/>
            <ac:spMk id="15" creationId="{E3721A3F-FDBD-F8DC-4466-6494BECA443A}"/>
          </ac:spMkLst>
        </pc:spChg>
        <pc:spChg chg="add mod">
          <ac:chgData name="Paola Alejandra Jarur Chamy" userId="90bb2a2d-fae6-4337-8a41-cfbd67e07fdf" providerId="ADAL" clId="{826568D7-62BA-4AF3-965E-BB4EC76CC8D3}" dt="2023-03-15T18:10:49.577" v="1365" actId="1035"/>
          <ac:spMkLst>
            <pc:docMk/>
            <pc:sldMk cId="1339384756" sldId="278"/>
            <ac:spMk id="17" creationId="{5D7798E8-3555-1899-B44C-93DCA5CAB853}"/>
          </ac:spMkLst>
        </pc:spChg>
        <pc:spChg chg="add mod">
          <ac:chgData name="Paola Alejandra Jarur Chamy" userId="90bb2a2d-fae6-4337-8a41-cfbd67e07fdf" providerId="ADAL" clId="{826568D7-62BA-4AF3-965E-BB4EC76CC8D3}" dt="2023-03-15T18:10:49.577" v="1365" actId="1035"/>
          <ac:spMkLst>
            <pc:docMk/>
            <pc:sldMk cId="1339384756" sldId="278"/>
            <ac:spMk id="18" creationId="{35CEA5F0-8347-173E-11A6-70DE94AC6D3A}"/>
          </ac:spMkLst>
        </pc:spChg>
        <pc:spChg chg="add mod">
          <ac:chgData name="Paola Alejandra Jarur Chamy" userId="90bb2a2d-fae6-4337-8a41-cfbd67e07fdf" providerId="ADAL" clId="{826568D7-62BA-4AF3-965E-BB4EC76CC8D3}" dt="2023-03-15T18:10:49.577" v="1365" actId="1035"/>
          <ac:spMkLst>
            <pc:docMk/>
            <pc:sldMk cId="1339384756" sldId="278"/>
            <ac:spMk id="19" creationId="{C25B83E6-4A1B-9C1A-E7D7-7970822FD404}"/>
          </ac:spMkLst>
        </pc:spChg>
        <pc:spChg chg="add mod">
          <ac:chgData name="Paola Alejandra Jarur Chamy" userId="90bb2a2d-fae6-4337-8a41-cfbd67e07fdf" providerId="ADAL" clId="{826568D7-62BA-4AF3-965E-BB4EC76CC8D3}" dt="2023-03-15T18:10:49.577" v="1365" actId="1035"/>
          <ac:spMkLst>
            <pc:docMk/>
            <pc:sldMk cId="1339384756" sldId="278"/>
            <ac:spMk id="20" creationId="{BB41452B-76FA-66E2-4FF3-EAA8AE4F82CD}"/>
          </ac:spMkLst>
        </pc:spChg>
        <pc:spChg chg="add mod">
          <ac:chgData name="Paola Alejandra Jarur Chamy" userId="90bb2a2d-fae6-4337-8a41-cfbd67e07fdf" providerId="ADAL" clId="{826568D7-62BA-4AF3-965E-BB4EC76CC8D3}" dt="2023-03-15T18:10:49.577" v="1365" actId="1035"/>
          <ac:spMkLst>
            <pc:docMk/>
            <pc:sldMk cId="1339384756" sldId="278"/>
            <ac:spMk id="21" creationId="{3BE738F1-4E74-A8AC-7C4F-36F1DC96B46D}"/>
          </ac:spMkLst>
        </pc:spChg>
        <pc:spChg chg="add del mod">
          <ac:chgData name="Paola Alejandra Jarur Chamy" userId="90bb2a2d-fae6-4337-8a41-cfbd67e07fdf" providerId="ADAL" clId="{826568D7-62BA-4AF3-965E-BB4EC76CC8D3}" dt="2023-03-15T18:12:06.803" v="1385" actId="21"/>
          <ac:spMkLst>
            <pc:docMk/>
            <pc:sldMk cId="1339384756" sldId="278"/>
            <ac:spMk id="22" creationId="{4BB13CF8-93C5-E761-9F5A-B209AD98AB5C}"/>
          </ac:spMkLst>
        </pc:spChg>
        <pc:spChg chg="add mod">
          <ac:chgData name="Paola Alejandra Jarur Chamy" userId="90bb2a2d-fae6-4337-8a41-cfbd67e07fdf" providerId="ADAL" clId="{826568D7-62BA-4AF3-965E-BB4EC76CC8D3}" dt="2023-03-15T18:10:49.577" v="1365" actId="1035"/>
          <ac:spMkLst>
            <pc:docMk/>
            <pc:sldMk cId="1339384756" sldId="278"/>
            <ac:spMk id="23" creationId="{2138B996-01BE-E9E9-2A28-4E3D46EECA5A}"/>
          </ac:spMkLst>
        </pc:spChg>
        <pc:spChg chg="add mod">
          <ac:chgData name="Paola Alejandra Jarur Chamy" userId="90bb2a2d-fae6-4337-8a41-cfbd67e07fdf" providerId="ADAL" clId="{826568D7-62BA-4AF3-965E-BB4EC76CC8D3}" dt="2023-03-15T18:10:49.577" v="1365" actId="1035"/>
          <ac:spMkLst>
            <pc:docMk/>
            <pc:sldMk cId="1339384756" sldId="278"/>
            <ac:spMk id="24" creationId="{5FF634FD-39BF-C1B3-D0FC-00A81B1EB2DE}"/>
          </ac:spMkLst>
        </pc:spChg>
        <pc:spChg chg="add mod">
          <ac:chgData name="Paola Alejandra Jarur Chamy" userId="90bb2a2d-fae6-4337-8a41-cfbd67e07fdf" providerId="ADAL" clId="{826568D7-62BA-4AF3-965E-BB4EC76CC8D3}" dt="2023-03-15T18:10:49.577" v="1365" actId="1035"/>
          <ac:spMkLst>
            <pc:docMk/>
            <pc:sldMk cId="1339384756" sldId="278"/>
            <ac:spMk id="25" creationId="{FF085571-03F6-EAC5-F8D9-5393F805FA0F}"/>
          </ac:spMkLst>
        </pc:spChg>
        <pc:spChg chg="add mod">
          <ac:chgData name="Paola Alejandra Jarur Chamy" userId="90bb2a2d-fae6-4337-8a41-cfbd67e07fdf" providerId="ADAL" clId="{826568D7-62BA-4AF3-965E-BB4EC76CC8D3}" dt="2023-03-15T18:13:35.398" v="1399" actId="1036"/>
          <ac:spMkLst>
            <pc:docMk/>
            <pc:sldMk cId="1339384756" sldId="278"/>
            <ac:spMk id="27" creationId="{846C8CBC-77FB-E194-D9C7-E45CFDD0C76D}"/>
          </ac:spMkLst>
        </pc:spChg>
        <pc:spChg chg="add del mod">
          <ac:chgData name="Paola Alejandra Jarur Chamy" userId="90bb2a2d-fae6-4337-8a41-cfbd67e07fdf" providerId="ADAL" clId="{826568D7-62BA-4AF3-965E-BB4EC76CC8D3}" dt="2023-03-06T21:55:18.331" v="693" actId="478"/>
          <ac:spMkLst>
            <pc:docMk/>
            <pc:sldMk cId="1339384756" sldId="278"/>
            <ac:spMk id="27" creationId="{B9C41BD5-8297-DEBC-804A-27CA820F0E25}"/>
          </ac:spMkLst>
        </pc:spChg>
        <pc:spChg chg="add mod">
          <ac:chgData name="Paola Alejandra Jarur Chamy" userId="90bb2a2d-fae6-4337-8a41-cfbd67e07fdf" providerId="ADAL" clId="{826568D7-62BA-4AF3-965E-BB4EC76CC8D3}" dt="2023-03-15T18:10:49.577" v="1365" actId="1035"/>
          <ac:spMkLst>
            <pc:docMk/>
            <pc:sldMk cId="1339384756" sldId="278"/>
            <ac:spMk id="28" creationId="{288CEE4C-79C5-5999-FAD5-CD1381B529A2}"/>
          </ac:spMkLst>
        </pc:spChg>
        <pc:spChg chg="add mod">
          <ac:chgData name="Paola Alejandra Jarur Chamy" userId="90bb2a2d-fae6-4337-8a41-cfbd67e07fdf" providerId="ADAL" clId="{826568D7-62BA-4AF3-965E-BB4EC76CC8D3}" dt="2023-03-15T18:10:49.577" v="1365" actId="1035"/>
          <ac:spMkLst>
            <pc:docMk/>
            <pc:sldMk cId="1339384756" sldId="278"/>
            <ac:spMk id="29" creationId="{05BABD20-163B-1564-61F6-4A301DA3891C}"/>
          </ac:spMkLst>
        </pc:spChg>
        <pc:spChg chg="add mod">
          <ac:chgData name="Paola Alejandra Jarur Chamy" userId="90bb2a2d-fae6-4337-8a41-cfbd67e07fdf" providerId="ADAL" clId="{826568D7-62BA-4AF3-965E-BB4EC76CC8D3}" dt="2023-03-15T18:10:49.577" v="1365" actId="1035"/>
          <ac:spMkLst>
            <pc:docMk/>
            <pc:sldMk cId="1339384756" sldId="278"/>
            <ac:spMk id="30" creationId="{C16F4952-CE7A-1F04-1F63-765145B8156C}"/>
          </ac:spMkLst>
        </pc:spChg>
        <pc:spChg chg="add mod">
          <ac:chgData name="Paola Alejandra Jarur Chamy" userId="90bb2a2d-fae6-4337-8a41-cfbd67e07fdf" providerId="ADAL" clId="{826568D7-62BA-4AF3-965E-BB4EC76CC8D3}" dt="2023-03-15T18:10:49.577" v="1365" actId="1035"/>
          <ac:spMkLst>
            <pc:docMk/>
            <pc:sldMk cId="1339384756" sldId="278"/>
            <ac:spMk id="34" creationId="{6892B6C3-8693-EA43-0FFA-66B2707D84F6}"/>
          </ac:spMkLst>
        </pc:spChg>
        <pc:spChg chg="add mod">
          <ac:chgData name="Paola Alejandra Jarur Chamy" userId="90bb2a2d-fae6-4337-8a41-cfbd67e07fdf" providerId="ADAL" clId="{826568D7-62BA-4AF3-965E-BB4EC76CC8D3}" dt="2023-03-15T18:13:58.156" v="1412" actId="1038"/>
          <ac:spMkLst>
            <pc:docMk/>
            <pc:sldMk cId="1339384756" sldId="278"/>
            <ac:spMk id="35" creationId="{16C76EBB-8A27-5631-5079-DDBDBE6C995F}"/>
          </ac:spMkLst>
        </pc:spChg>
        <pc:spChg chg="add mod">
          <ac:chgData name="Paola Alejandra Jarur Chamy" userId="90bb2a2d-fae6-4337-8a41-cfbd67e07fdf" providerId="ADAL" clId="{826568D7-62BA-4AF3-965E-BB4EC76CC8D3}" dt="2023-03-15T18:16:57.215" v="1454" actId="1035"/>
          <ac:spMkLst>
            <pc:docMk/>
            <pc:sldMk cId="1339384756" sldId="278"/>
            <ac:spMk id="36" creationId="{401EE287-DFA4-CB70-B8C6-2D8E31C7D572}"/>
          </ac:spMkLst>
        </pc:spChg>
        <pc:spChg chg="add mod">
          <ac:chgData name="Paola Alejandra Jarur Chamy" userId="90bb2a2d-fae6-4337-8a41-cfbd67e07fdf" providerId="ADAL" clId="{826568D7-62BA-4AF3-965E-BB4EC76CC8D3}" dt="2023-03-15T18:17:06.022" v="1455" actId="14100"/>
          <ac:spMkLst>
            <pc:docMk/>
            <pc:sldMk cId="1339384756" sldId="278"/>
            <ac:spMk id="37" creationId="{665E86A8-A2C3-8C95-192B-FAD338072E72}"/>
          </ac:spMkLst>
        </pc:spChg>
        <pc:spChg chg="del">
          <ac:chgData name="Paola Alejandra Jarur Chamy" userId="90bb2a2d-fae6-4337-8a41-cfbd67e07fdf" providerId="ADAL" clId="{826568D7-62BA-4AF3-965E-BB4EC76CC8D3}" dt="2023-03-07T12:56:53.483" v="865" actId="478"/>
          <ac:spMkLst>
            <pc:docMk/>
            <pc:sldMk cId="1339384756" sldId="278"/>
            <ac:spMk id="113" creationId="{FD8EFC4C-BC7A-4BA3-9824-2D66FE30A226}"/>
          </ac:spMkLst>
        </pc:spChg>
        <pc:spChg chg="del">
          <ac:chgData name="Paola Alejandra Jarur Chamy" userId="90bb2a2d-fae6-4337-8a41-cfbd67e07fdf" providerId="ADAL" clId="{826568D7-62BA-4AF3-965E-BB4EC76CC8D3}" dt="2023-03-07T12:57:04.316" v="869" actId="21"/>
          <ac:spMkLst>
            <pc:docMk/>
            <pc:sldMk cId="1339384756" sldId="278"/>
            <ac:spMk id="114" creationId="{3D25E63F-AA1B-4CEB-B8D8-FF3B1B7C5644}"/>
          </ac:spMkLst>
        </pc:spChg>
        <pc:picChg chg="add del mod">
          <ac:chgData name="Paola Alejandra Jarur Chamy" userId="90bb2a2d-fae6-4337-8a41-cfbd67e07fdf" providerId="ADAL" clId="{826568D7-62BA-4AF3-965E-BB4EC76CC8D3}" dt="2023-03-15T18:10:49.577" v="1365" actId="1035"/>
          <ac:picMkLst>
            <pc:docMk/>
            <pc:sldMk cId="1339384756" sldId="278"/>
            <ac:picMk id="9" creationId="{9485B3B9-9712-5BFA-A31D-7E6D2DE654D6}"/>
          </ac:picMkLst>
        </pc:picChg>
        <pc:picChg chg="add mod modCrop">
          <ac:chgData name="Paola Alejandra Jarur Chamy" userId="90bb2a2d-fae6-4337-8a41-cfbd67e07fdf" providerId="ADAL" clId="{826568D7-62BA-4AF3-965E-BB4EC76CC8D3}" dt="2023-03-15T18:10:49.577" v="1365" actId="1035"/>
          <ac:picMkLst>
            <pc:docMk/>
            <pc:sldMk cId="1339384756" sldId="278"/>
            <ac:picMk id="12" creationId="{778F2BAE-F999-AF27-E54A-F5F70036AD7E}"/>
          </ac:picMkLst>
        </pc:picChg>
        <pc:picChg chg="add mod">
          <ac:chgData name="Paola Alejandra Jarur Chamy" userId="90bb2a2d-fae6-4337-8a41-cfbd67e07fdf" providerId="ADAL" clId="{826568D7-62BA-4AF3-965E-BB4EC76CC8D3}" dt="2023-03-15T18:10:49.577" v="1365" actId="1035"/>
          <ac:picMkLst>
            <pc:docMk/>
            <pc:sldMk cId="1339384756" sldId="278"/>
            <ac:picMk id="16" creationId="{ED99B23C-3965-6737-A30B-5C76A29EE86C}"/>
          </ac:picMkLst>
        </pc:picChg>
        <pc:picChg chg="add del mod">
          <ac:chgData name="Paola Alejandra Jarur Chamy" userId="90bb2a2d-fae6-4337-8a41-cfbd67e07fdf" providerId="ADAL" clId="{826568D7-62BA-4AF3-965E-BB4EC76CC8D3}" dt="2023-03-06T21:53:49.183" v="593" actId="21"/>
          <ac:picMkLst>
            <pc:docMk/>
            <pc:sldMk cId="1339384756" sldId="278"/>
            <ac:picMk id="31" creationId="{75248240-194C-71DC-9FA6-D3E86DE99BA9}"/>
          </ac:picMkLst>
        </pc:picChg>
        <pc:picChg chg="add mod">
          <ac:chgData name="Paola Alejandra Jarur Chamy" userId="90bb2a2d-fae6-4337-8a41-cfbd67e07fdf" providerId="ADAL" clId="{826568D7-62BA-4AF3-965E-BB4EC76CC8D3}" dt="2023-03-15T18:16:55.596" v="1451" actId="1035"/>
          <ac:picMkLst>
            <pc:docMk/>
            <pc:sldMk cId="1339384756" sldId="278"/>
            <ac:picMk id="31" creationId="{A2371422-6C43-B9F2-BBFA-6EA23003AF6C}"/>
          </ac:picMkLst>
        </pc:picChg>
        <pc:picChg chg="add mod modCrop">
          <ac:chgData name="Paola Alejandra Jarur Chamy" userId="90bb2a2d-fae6-4337-8a41-cfbd67e07fdf" providerId="ADAL" clId="{826568D7-62BA-4AF3-965E-BB4EC76CC8D3}" dt="2023-03-15T18:10:49.577" v="1365" actId="1035"/>
          <ac:picMkLst>
            <pc:docMk/>
            <pc:sldMk cId="1339384756" sldId="278"/>
            <ac:picMk id="32" creationId="{7B93FA80-109A-786B-D09C-EE3657296CF3}"/>
          </ac:picMkLst>
        </pc:picChg>
        <pc:picChg chg="add mod">
          <ac:chgData name="Paola Alejandra Jarur Chamy" userId="90bb2a2d-fae6-4337-8a41-cfbd67e07fdf" providerId="ADAL" clId="{826568D7-62BA-4AF3-965E-BB4EC76CC8D3}" dt="2023-03-15T18:10:49.577" v="1365" actId="1035"/>
          <ac:picMkLst>
            <pc:docMk/>
            <pc:sldMk cId="1339384756" sldId="278"/>
            <ac:picMk id="33" creationId="{61B87A2B-547D-38BE-B157-28260E95C15B}"/>
          </ac:picMkLst>
        </pc:picChg>
      </pc:sldChg>
      <pc:sldChg chg="modSp mod">
        <pc:chgData name="Paola Alejandra Jarur Chamy" userId="90bb2a2d-fae6-4337-8a41-cfbd67e07fdf" providerId="ADAL" clId="{826568D7-62BA-4AF3-965E-BB4EC76CC8D3}" dt="2023-03-07T13:01:24.938" v="945" actId="14100"/>
        <pc:sldMkLst>
          <pc:docMk/>
          <pc:sldMk cId="108412832" sldId="279"/>
        </pc:sldMkLst>
        <pc:spChg chg="mod">
          <ac:chgData name="Paola Alejandra Jarur Chamy" userId="90bb2a2d-fae6-4337-8a41-cfbd67e07fdf" providerId="ADAL" clId="{826568D7-62BA-4AF3-965E-BB4EC76CC8D3}" dt="2023-03-07T13:00:55.830" v="933" actId="1035"/>
          <ac:spMkLst>
            <pc:docMk/>
            <pc:sldMk cId="108412832" sldId="279"/>
            <ac:spMk id="3" creationId="{66A2042D-85A8-307F-0166-D19302514DA2}"/>
          </ac:spMkLst>
        </pc:spChg>
        <pc:spChg chg="mod">
          <ac:chgData name="Paola Alejandra Jarur Chamy" userId="90bb2a2d-fae6-4337-8a41-cfbd67e07fdf" providerId="ADAL" clId="{826568D7-62BA-4AF3-965E-BB4EC76CC8D3}" dt="2023-03-07T13:01:24.938" v="945" actId="14100"/>
          <ac:spMkLst>
            <pc:docMk/>
            <pc:sldMk cId="108412832" sldId="279"/>
            <ac:spMk id="98" creationId="{33D294B6-9909-4558-9FF4-0CBC25D68130}"/>
          </ac:spMkLst>
        </pc:spChg>
        <pc:spChg chg="mod">
          <ac:chgData name="Paola Alejandra Jarur Chamy" userId="90bb2a2d-fae6-4337-8a41-cfbd67e07fdf" providerId="ADAL" clId="{826568D7-62BA-4AF3-965E-BB4EC76CC8D3}" dt="2023-03-07T13:01:14.626" v="935" actId="2711"/>
          <ac:spMkLst>
            <pc:docMk/>
            <pc:sldMk cId="108412832" sldId="279"/>
            <ac:spMk id="105" creationId="{E49A810E-E425-4CA4-943D-29F8AA327B6D}"/>
          </ac:spMkLst>
        </pc:spChg>
        <pc:spChg chg="mod">
          <ac:chgData name="Paola Alejandra Jarur Chamy" userId="90bb2a2d-fae6-4337-8a41-cfbd67e07fdf" providerId="ADAL" clId="{826568D7-62BA-4AF3-965E-BB4EC76CC8D3}" dt="2023-03-07T13:01:14.626" v="935" actId="2711"/>
          <ac:spMkLst>
            <pc:docMk/>
            <pc:sldMk cId="108412832" sldId="279"/>
            <ac:spMk id="106" creationId="{5BA52A2F-7C43-45B1-8DDC-D512CACFFA2C}"/>
          </ac:spMkLst>
        </pc:spChg>
        <pc:spChg chg="mod">
          <ac:chgData name="Paola Alejandra Jarur Chamy" userId="90bb2a2d-fae6-4337-8a41-cfbd67e07fdf" providerId="ADAL" clId="{826568D7-62BA-4AF3-965E-BB4EC76CC8D3}" dt="2023-03-07T13:01:14.626" v="935" actId="2711"/>
          <ac:spMkLst>
            <pc:docMk/>
            <pc:sldMk cId="108412832" sldId="279"/>
            <ac:spMk id="109" creationId="{8B179C27-B390-442D-8846-CA1E1CA74CA6}"/>
          </ac:spMkLst>
        </pc:spChg>
        <pc:spChg chg="mod">
          <ac:chgData name="Paola Alejandra Jarur Chamy" userId="90bb2a2d-fae6-4337-8a41-cfbd67e07fdf" providerId="ADAL" clId="{826568D7-62BA-4AF3-965E-BB4EC76CC8D3}" dt="2023-03-07T13:01:14.626" v="935" actId="2711"/>
          <ac:spMkLst>
            <pc:docMk/>
            <pc:sldMk cId="108412832" sldId="279"/>
            <ac:spMk id="110" creationId="{5206BA09-88B1-4A76-AC27-ACC6EB1D57FF}"/>
          </ac:spMkLst>
        </pc:spChg>
        <pc:spChg chg="mod">
          <ac:chgData name="Paola Alejandra Jarur Chamy" userId="90bb2a2d-fae6-4337-8a41-cfbd67e07fdf" providerId="ADAL" clId="{826568D7-62BA-4AF3-965E-BB4EC76CC8D3}" dt="2023-03-07T13:01:21.781" v="944" actId="1037"/>
          <ac:spMkLst>
            <pc:docMk/>
            <pc:sldMk cId="108412832" sldId="279"/>
            <ac:spMk id="111" creationId="{9EFEE709-D561-4AB6-B908-707E921A6B0D}"/>
          </ac:spMkLst>
        </pc:spChg>
        <pc:spChg chg="mod">
          <ac:chgData name="Paola Alejandra Jarur Chamy" userId="90bb2a2d-fae6-4337-8a41-cfbd67e07fdf" providerId="ADAL" clId="{826568D7-62BA-4AF3-965E-BB4EC76CC8D3}" dt="2023-03-07T13:01:14.626" v="935" actId="2711"/>
          <ac:spMkLst>
            <pc:docMk/>
            <pc:sldMk cId="108412832" sldId="279"/>
            <ac:spMk id="112" creationId="{77F80367-54AB-4D2A-99E6-5C0F7BC68E10}"/>
          </ac:spMkLst>
        </pc:spChg>
        <pc:spChg chg="mod">
          <ac:chgData name="Paola Alejandra Jarur Chamy" userId="90bb2a2d-fae6-4337-8a41-cfbd67e07fdf" providerId="ADAL" clId="{826568D7-62BA-4AF3-965E-BB4EC76CC8D3}" dt="2023-03-07T13:01:14.626" v="935" actId="2711"/>
          <ac:spMkLst>
            <pc:docMk/>
            <pc:sldMk cId="108412832" sldId="279"/>
            <ac:spMk id="113" creationId="{297A8D77-A5CB-4104-8BBF-624D4814911E}"/>
          </ac:spMkLst>
        </pc:spChg>
      </pc:sldChg>
      <pc:sldChg chg="modSp mod">
        <pc:chgData name="Paola Alejandra Jarur Chamy" userId="90bb2a2d-fae6-4337-8a41-cfbd67e07fdf" providerId="ADAL" clId="{826568D7-62BA-4AF3-965E-BB4EC76CC8D3}" dt="2023-03-07T13:06:11.872" v="1071" actId="1037"/>
        <pc:sldMkLst>
          <pc:docMk/>
          <pc:sldMk cId="2331484548" sldId="3383"/>
        </pc:sldMkLst>
        <pc:spChg chg="mod">
          <ac:chgData name="Paola Alejandra Jarur Chamy" userId="90bb2a2d-fae6-4337-8a41-cfbd67e07fdf" providerId="ADAL" clId="{826568D7-62BA-4AF3-965E-BB4EC76CC8D3}" dt="2023-03-07T13:06:11.872" v="1071" actId="1037"/>
          <ac:spMkLst>
            <pc:docMk/>
            <pc:sldMk cId="2331484548" sldId="3383"/>
            <ac:spMk id="3" creationId="{8B25E20F-69F6-375F-BFF8-92C5030BB315}"/>
          </ac:spMkLst>
        </pc:spChg>
      </pc:sldChg>
      <pc:sldChg chg="modSp mod">
        <pc:chgData name="Paola Alejandra Jarur Chamy" userId="90bb2a2d-fae6-4337-8a41-cfbd67e07fdf" providerId="ADAL" clId="{826568D7-62BA-4AF3-965E-BB4EC76CC8D3}" dt="2023-03-07T17:29:41.436" v="1156" actId="1076"/>
        <pc:sldMkLst>
          <pc:docMk/>
          <pc:sldMk cId="1180601873" sldId="3388"/>
        </pc:sldMkLst>
        <pc:spChg chg="mod">
          <ac:chgData name="Paola Alejandra Jarur Chamy" userId="90bb2a2d-fae6-4337-8a41-cfbd67e07fdf" providerId="ADAL" clId="{826568D7-62BA-4AF3-965E-BB4EC76CC8D3}" dt="2023-03-07T17:29:41.436" v="1156" actId="1076"/>
          <ac:spMkLst>
            <pc:docMk/>
            <pc:sldMk cId="1180601873" sldId="3388"/>
            <ac:spMk id="4" creationId="{59D678B5-141A-970A-124E-7F3FA6636689}"/>
          </ac:spMkLst>
        </pc:spChg>
        <pc:spChg chg="mod">
          <ac:chgData name="Paola Alejandra Jarur Chamy" userId="90bb2a2d-fae6-4337-8a41-cfbd67e07fdf" providerId="ADAL" clId="{826568D7-62BA-4AF3-965E-BB4EC76CC8D3}" dt="2023-03-07T13:00:26.438" v="924" actId="2711"/>
          <ac:spMkLst>
            <pc:docMk/>
            <pc:sldMk cId="1180601873" sldId="3388"/>
            <ac:spMk id="83" creationId="{F13B2E5E-820B-4379-B4F4-EAC185DDB903}"/>
          </ac:spMkLst>
        </pc:spChg>
      </pc:sldChg>
      <pc:sldChg chg="modSp mod">
        <pc:chgData name="Paola Alejandra Jarur Chamy" userId="90bb2a2d-fae6-4337-8a41-cfbd67e07fdf" providerId="ADAL" clId="{826568D7-62BA-4AF3-965E-BB4EC76CC8D3}" dt="2023-03-07T13:00:33.955" v="926"/>
        <pc:sldMkLst>
          <pc:docMk/>
          <pc:sldMk cId="1987060141" sldId="3389"/>
        </pc:sldMkLst>
        <pc:spChg chg="mod">
          <ac:chgData name="Paola Alejandra Jarur Chamy" userId="90bb2a2d-fae6-4337-8a41-cfbd67e07fdf" providerId="ADAL" clId="{826568D7-62BA-4AF3-965E-BB4EC76CC8D3}" dt="2023-03-07T13:00:33.955" v="926"/>
          <ac:spMkLst>
            <pc:docMk/>
            <pc:sldMk cId="1987060141" sldId="3389"/>
            <ac:spMk id="83" creationId="{F13B2E5E-820B-4379-B4F4-EAC185DDB903}"/>
          </ac:spMkLst>
        </pc:spChg>
      </pc:sldChg>
      <pc:sldChg chg="modSp mod">
        <pc:chgData name="Paola Alejandra Jarur Chamy" userId="90bb2a2d-fae6-4337-8a41-cfbd67e07fdf" providerId="ADAL" clId="{826568D7-62BA-4AF3-965E-BB4EC76CC8D3}" dt="2023-03-07T13:02:14.916" v="949" actId="404"/>
        <pc:sldMkLst>
          <pc:docMk/>
          <pc:sldMk cId="1868257963" sldId="3397"/>
        </pc:sldMkLst>
        <pc:spChg chg="mod">
          <ac:chgData name="Paola Alejandra Jarur Chamy" userId="90bb2a2d-fae6-4337-8a41-cfbd67e07fdf" providerId="ADAL" clId="{826568D7-62BA-4AF3-965E-BB4EC76CC8D3}" dt="2023-03-07T13:02:14.916" v="949" actId="404"/>
          <ac:spMkLst>
            <pc:docMk/>
            <pc:sldMk cId="1868257963" sldId="3397"/>
            <ac:spMk id="8" creationId="{1CEBF401-FDC3-6093-A684-E33B72BE4B48}"/>
          </ac:spMkLst>
        </pc:spChg>
        <pc:spChg chg="mod">
          <ac:chgData name="Paola Alejandra Jarur Chamy" userId="90bb2a2d-fae6-4337-8a41-cfbd67e07fdf" providerId="ADAL" clId="{826568D7-62BA-4AF3-965E-BB4EC76CC8D3}" dt="2023-03-07T13:00:41.493" v="928" actId="2711"/>
          <ac:spMkLst>
            <pc:docMk/>
            <pc:sldMk cId="1868257963" sldId="3397"/>
            <ac:spMk id="13" creationId="{0B75C2EC-C0CA-19ED-D9BF-F97B8B58662C}"/>
          </ac:spMkLst>
        </pc:spChg>
      </pc:sldChg>
      <pc:sldChg chg="modSp mod">
        <pc:chgData name="Paola Alejandra Jarur Chamy" userId="90bb2a2d-fae6-4337-8a41-cfbd67e07fdf" providerId="ADAL" clId="{826568D7-62BA-4AF3-965E-BB4EC76CC8D3}" dt="2023-03-07T13:05:57.195" v="1062" actId="1037"/>
        <pc:sldMkLst>
          <pc:docMk/>
          <pc:sldMk cId="2189162975" sldId="3398"/>
        </pc:sldMkLst>
        <pc:spChg chg="mod">
          <ac:chgData name="Paola Alejandra Jarur Chamy" userId="90bb2a2d-fae6-4337-8a41-cfbd67e07fdf" providerId="ADAL" clId="{826568D7-62BA-4AF3-965E-BB4EC76CC8D3}" dt="2023-03-07T13:05:57.195" v="1062" actId="1037"/>
          <ac:spMkLst>
            <pc:docMk/>
            <pc:sldMk cId="2189162975" sldId="3398"/>
            <ac:spMk id="2" creationId="{CAA4A74B-4290-7F6B-BE12-E94A0C87F716}"/>
          </ac:spMkLst>
        </pc:spChg>
        <pc:spChg chg="mod">
          <ac:chgData name="Paola Alejandra Jarur Chamy" userId="90bb2a2d-fae6-4337-8a41-cfbd67e07fdf" providerId="ADAL" clId="{826568D7-62BA-4AF3-965E-BB4EC76CC8D3}" dt="2023-03-07T13:05:46.334" v="1048" actId="14100"/>
          <ac:spMkLst>
            <pc:docMk/>
            <pc:sldMk cId="2189162975" sldId="3398"/>
            <ac:spMk id="3" creationId="{03C2C674-54C8-E5E6-CEB0-5A5A9B4349D2}"/>
          </ac:spMkLst>
        </pc:spChg>
        <pc:spChg chg="mod">
          <ac:chgData name="Paola Alejandra Jarur Chamy" userId="90bb2a2d-fae6-4337-8a41-cfbd67e07fdf" providerId="ADAL" clId="{826568D7-62BA-4AF3-965E-BB4EC76CC8D3}" dt="2023-03-07T13:05:46.334" v="1048" actId="14100"/>
          <ac:spMkLst>
            <pc:docMk/>
            <pc:sldMk cId="2189162975" sldId="3398"/>
            <ac:spMk id="4" creationId="{49D056E9-1540-D69B-7F89-70F7B845F273}"/>
          </ac:spMkLst>
        </pc:spChg>
        <pc:spChg chg="mod">
          <ac:chgData name="Paola Alejandra Jarur Chamy" userId="90bb2a2d-fae6-4337-8a41-cfbd67e07fdf" providerId="ADAL" clId="{826568D7-62BA-4AF3-965E-BB4EC76CC8D3}" dt="2023-03-07T13:05:53.862" v="1056" actId="1037"/>
          <ac:spMkLst>
            <pc:docMk/>
            <pc:sldMk cId="2189162975" sldId="3398"/>
            <ac:spMk id="6" creationId="{EFC4E7B1-7C2F-27A7-48B8-3B0F1B6F4E2B}"/>
          </ac:spMkLst>
        </pc:spChg>
        <pc:spChg chg="mod">
          <ac:chgData name="Paola Alejandra Jarur Chamy" userId="90bb2a2d-fae6-4337-8a41-cfbd67e07fdf" providerId="ADAL" clId="{826568D7-62BA-4AF3-965E-BB4EC76CC8D3}" dt="2023-03-07T13:05:57.195" v="1062" actId="1037"/>
          <ac:spMkLst>
            <pc:docMk/>
            <pc:sldMk cId="2189162975" sldId="3398"/>
            <ac:spMk id="7" creationId="{B3D9283C-A4D8-A1CE-94D0-18DBF3E8EF9D}"/>
          </ac:spMkLst>
        </pc:spChg>
        <pc:spChg chg="mod">
          <ac:chgData name="Paola Alejandra Jarur Chamy" userId="90bb2a2d-fae6-4337-8a41-cfbd67e07fdf" providerId="ADAL" clId="{826568D7-62BA-4AF3-965E-BB4EC76CC8D3}" dt="2023-03-07T13:05:46.334" v="1048" actId="14100"/>
          <ac:spMkLst>
            <pc:docMk/>
            <pc:sldMk cId="2189162975" sldId="3398"/>
            <ac:spMk id="8" creationId="{DAAB6888-5962-4F26-828D-5C017980880C}"/>
          </ac:spMkLst>
        </pc:spChg>
        <pc:spChg chg="mod">
          <ac:chgData name="Paola Alejandra Jarur Chamy" userId="90bb2a2d-fae6-4337-8a41-cfbd67e07fdf" providerId="ADAL" clId="{826568D7-62BA-4AF3-965E-BB4EC76CC8D3}" dt="2023-03-07T13:05:57.195" v="1062" actId="1037"/>
          <ac:spMkLst>
            <pc:docMk/>
            <pc:sldMk cId="2189162975" sldId="3398"/>
            <ac:spMk id="10" creationId="{27359A68-F019-38DE-5C45-A17438F422E9}"/>
          </ac:spMkLst>
        </pc:spChg>
        <pc:spChg chg="mod">
          <ac:chgData name="Paola Alejandra Jarur Chamy" userId="90bb2a2d-fae6-4337-8a41-cfbd67e07fdf" providerId="ADAL" clId="{826568D7-62BA-4AF3-965E-BB4EC76CC8D3}" dt="2023-03-07T13:05:53.862" v="1056" actId="1037"/>
          <ac:spMkLst>
            <pc:docMk/>
            <pc:sldMk cId="2189162975" sldId="3398"/>
            <ac:spMk id="13" creationId="{CE67ACA1-B78A-4106-8922-87C3A9618CEF}"/>
          </ac:spMkLst>
        </pc:spChg>
        <pc:spChg chg="mod">
          <ac:chgData name="Paola Alejandra Jarur Chamy" userId="90bb2a2d-fae6-4337-8a41-cfbd67e07fdf" providerId="ADAL" clId="{826568D7-62BA-4AF3-965E-BB4EC76CC8D3}" dt="2023-03-07T13:05:57.195" v="1062" actId="1037"/>
          <ac:spMkLst>
            <pc:docMk/>
            <pc:sldMk cId="2189162975" sldId="3398"/>
            <ac:spMk id="14" creationId="{CDA92C14-C810-44F3-9536-5443E15A36A4}"/>
          </ac:spMkLst>
        </pc:spChg>
        <pc:spChg chg="mod">
          <ac:chgData name="Paola Alejandra Jarur Chamy" userId="90bb2a2d-fae6-4337-8a41-cfbd67e07fdf" providerId="ADAL" clId="{826568D7-62BA-4AF3-965E-BB4EC76CC8D3}" dt="2023-03-07T13:05:53.862" v="1056" actId="1037"/>
          <ac:spMkLst>
            <pc:docMk/>
            <pc:sldMk cId="2189162975" sldId="3398"/>
            <ac:spMk id="17" creationId="{2DF634CA-D091-44C9-9594-E2F9DE6A16E0}"/>
          </ac:spMkLst>
        </pc:spChg>
        <pc:spChg chg="mod">
          <ac:chgData name="Paola Alejandra Jarur Chamy" userId="90bb2a2d-fae6-4337-8a41-cfbd67e07fdf" providerId="ADAL" clId="{826568D7-62BA-4AF3-965E-BB4EC76CC8D3}" dt="2023-03-07T13:05:46.334" v="1048" actId="14100"/>
          <ac:spMkLst>
            <pc:docMk/>
            <pc:sldMk cId="2189162975" sldId="3398"/>
            <ac:spMk id="18" creationId="{F57D0405-6711-459F-8B6C-05A58730BAF6}"/>
          </ac:spMkLst>
        </pc:spChg>
        <pc:spChg chg="mod">
          <ac:chgData name="Paola Alejandra Jarur Chamy" userId="90bb2a2d-fae6-4337-8a41-cfbd67e07fdf" providerId="ADAL" clId="{826568D7-62BA-4AF3-965E-BB4EC76CC8D3}" dt="2023-03-07T13:05:53.862" v="1056" actId="1037"/>
          <ac:spMkLst>
            <pc:docMk/>
            <pc:sldMk cId="2189162975" sldId="3398"/>
            <ac:spMk id="30" creationId="{5E94C981-D733-4C6C-9C67-2CB208EAA5A0}"/>
          </ac:spMkLst>
        </pc:spChg>
      </pc:sldChg>
      <pc:sldChg chg="delSp modSp mod">
        <pc:chgData name="Paola Alejandra Jarur Chamy" userId="90bb2a2d-fae6-4337-8a41-cfbd67e07fdf" providerId="ADAL" clId="{826568D7-62BA-4AF3-965E-BB4EC76CC8D3}" dt="2023-03-15T18:07:52.930" v="1333" actId="20577"/>
        <pc:sldMkLst>
          <pc:docMk/>
          <pc:sldMk cId="4291573156" sldId="3401"/>
        </pc:sldMkLst>
        <pc:spChg chg="del">
          <ac:chgData name="Paola Alejandra Jarur Chamy" userId="90bb2a2d-fae6-4337-8a41-cfbd67e07fdf" providerId="ADAL" clId="{826568D7-62BA-4AF3-965E-BB4EC76CC8D3}" dt="2023-03-07T13:02:51.280" v="954" actId="478"/>
          <ac:spMkLst>
            <pc:docMk/>
            <pc:sldMk cId="4291573156" sldId="3401"/>
            <ac:spMk id="2" creationId="{DF3BAAAE-2F21-25F8-0071-796113DF98A2}"/>
          </ac:spMkLst>
        </pc:spChg>
        <pc:spChg chg="mod">
          <ac:chgData name="Paola Alejandra Jarur Chamy" userId="90bb2a2d-fae6-4337-8a41-cfbd67e07fdf" providerId="ADAL" clId="{826568D7-62BA-4AF3-965E-BB4EC76CC8D3}" dt="2023-03-15T18:07:52.930" v="1333" actId="20577"/>
          <ac:spMkLst>
            <pc:docMk/>
            <pc:sldMk cId="4291573156" sldId="3401"/>
            <ac:spMk id="9" creationId="{CCD7FC09-32E7-4BE0-9C7D-857C67D11F2A}"/>
          </ac:spMkLst>
        </pc:spChg>
        <pc:spChg chg="mod">
          <ac:chgData name="Paola Alejandra Jarur Chamy" userId="90bb2a2d-fae6-4337-8a41-cfbd67e07fdf" providerId="ADAL" clId="{826568D7-62BA-4AF3-965E-BB4EC76CC8D3}" dt="2023-03-15T18:04:49.296" v="1315" actId="20577"/>
          <ac:spMkLst>
            <pc:docMk/>
            <pc:sldMk cId="4291573156" sldId="3401"/>
            <ac:spMk id="10" creationId="{25590963-A977-A06F-498F-570B431E732F}"/>
          </ac:spMkLst>
        </pc:spChg>
        <pc:spChg chg="mod">
          <ac:chgData name="Paola Alejandra Jarur Chamy" userId="90bb2a2d-fae6-4337-8a41-cfbd67e07fdf" providerId="ADAL" clId="{826568D7-62BA-4AF3-965E-BB4EC76CC8D3}" dt="2023-03-07T13:00:05.816" v="914"/>
          <ac:spMkLst>
            <pc:docMk/>
            <pc:sldMk cId="4291573156" sldId="3401"/>
            <ac:spMk id="83" creationId="{F13B2E5E-820B-4379-B4F4-EAC185DDB903}"/>
          </ac:spMkLst>
        </pc:spChg>
      </pc:sldChg>
      <pc:sldChg chg="modSp mod">
        <pc:chgData name="Paola Alejandra Jarur Chamy" userId="90bb2a2d-fae6-4337-8a41-cfbd67e07fdf" providerId="ADAL" clId="{826568D7-62BA-4AF3-965E-BB4EC76CC8D3}" dt="2023-03-07T12:59:46.278" v="910" actId="1037"/>
        <pc:sldMkLst>
          <pc:docMk/>
          <pc:sldMk cId="29099637" sldId="3402"/>
        </pc:sldMkLst>
        <pc:spChg chg="mod">
          <ac:chgData name="Paola Alejandra Jarur Chamy" userId="90bb2a2d-fae6-4337-8a41-cfbd67e07fdf" providerId="ADAL" clId="{826568D7-62BA-4AF3-965E-BB4EC76CC8D3}" dt="2023-03-07T12:59:46.278" v="910" actId="1037"/>
          <ac:spMkLst>
            <pc:docMk/>
            <pc:sldMk cId="29099637" sldId="3402"/>
            <ac:spMk id="6" creationId="{B936F71B-C7D8-2155-C671-8E2B93703FA4}"/>
          </ac:spMkLst>
        </pc:spChg>
      </pc:sldChg>
      <pc:sldChg chg="modSp mod">
        <pc:chgData name="Paola Alejandra Jarur Chamy" userId="90bb2a2d-fae6-4337-8a41-cfbd67e07fdf" providerId="ADAL" clId="{826568D7-62BA-4AF3-965E-BB4EC76CC8D3}" dt="2023-03-15T18:08:56.034" v="1342" actId="207"/>
        <pc:sldMkLst>
          <pc:docMk/>
          <pc:sldMk cId="2117831195" sldId="3403"/>
        </pc:sldMkLst>
        <pc:spChg chg="mod">
          <ac:chgData name="Paola Alejandra Jarur Chamy" userId="90bb2a2d-fae6-4337-8a41-cfbd67e07fdf" providerId="ADAL" clId="{826568D7-62BA-4AF3-965E-BB4EC76CC8D3}" dt="2023-03-15T18:08:56.034" v="1342" actId="207"/>
          <ac:spMkLst>
            <pc:docMk/>
            <pc:sldMk cId="2117831195" sldId="3403"/>
            <ac:spMk id="10" creationId="{AA93613C-A202-5AD2-5F08-D8177A6DFB8E}"/>
          </ac:spMkLst>
        </pc:spChg>
        <pc:spChg chg="mod">
          <ac:chgData name="Paola Alejandra Jarur Chamy" userId="90bb2a2d-fae6-4337-8a41-cfbd67e07fdf" providerId="ADAL" clId="{826568D7-62BA-4AF3-965E-BB4EC76CC8D3}" dt="2023-03-07T13:00:17.986" v="922" actId="1035"/>
          <ac:spMkLst>
            <pc:docMk/>
            <pc:sldMk cId="2117831195" sldId="3403"/>
            <ac:spMk id="83" creationId="{F13B2E5E-820B-4379-B4F4-EAC185DDB903}"/>
          </ac:spMkLst>
        </pc:spChg>
      </pc:sldChg>
      <pc:sldChg chg="modSp mod">
        <pc:chgData name="Paola Alejandra Jarur Chamy" userId="90bb2a2d-fae6-4337-8a41-cfbd67e07fdf" providerId="ADAL" clId="{826568D7-62BA-4AF3-965E-BB4EC76CC8D3}" dt="2023-03-07T13:06:29.071" v="1081" actId="1035"/>
        <pc:sldMkLst>
          <pc:docMk/>
          <pc:sldMk cId="3137385136" sldId="3405"/>
        </pc:sldMkLst>
        <pc:spChg chg="mod">
          <ac:chgData name="Paola Alejandra Jarur Chamy" userId="90bb2a2d-fae6-4337-8a41-cfbd67e07fdf" providerId="ADAL" clId="{826568D7-62BA-4AF3-965E-BB4EC76CC8D3}" dt="2023-03-07T13:06:29.071" v="1081" actId="1035"/>
          <ac:spMkLst>
            <pc:docMk/>
            <pc:sldMk cId="3137385136" sldId="3405"/>
            <ac:spMk id="5" creationId="{DD808FEA-5995-27C7-EA55-73B324F4E734}"/>
          </ac:spMkLst>
        </pc:spChg>
        <pc:spChg chg="mod">
          <ac:chgData name="Paola Alejandra Jarur Chamy" userId="90bb2a2d-fae6-4337-8a41-cfbd67e07fdf" providerId="ADAL" clId="{826568D7-62BA-4AF3-965E-BB4EC76CC8D3}" dt="2023-03-07T13:06:29.071" v="1081" actId="1035"/>
          <ac:spMkLst>
            <pc:docMk/>
            <pc:sldMk cId="3137385136" sldId="3405"/>
            <ac:spMk id="6" creationId="{EEBDE90E-6CF2-4997-4250-6B3622199C03}"/>
          </ac:spMkLst>
        </pc:spChg>
        <pc:spChg chg="mod">
          <ac:chgData name="Paola Alejandra Jarur Chamy" userId="90bb2a2d-fae6-4337-8a41-cfbd67e07fdf" providerId="ADAL" clId="{826568D7-62BA-4AF3-965E-BB4EC76CC8D3}" dt="2023-03-07T13:06:29.071" v="1081" actId="1035"/>
          <ac:spMkLst>
            <pc:docMk/>
            <pc:sldMk cId="3137385136" sldId="3405"/>
            <ac:spMk id="9" creationId="{D9753E72-ACC4-00D5-6D6F-81B39E78E146}"/>
          </ac:spMkLst>
        </pc:spChg>
        <pc:spChg chg="mod">
          <ac:chgData name="Paola Alejandra Jarur Chamy" userId="90bb2a2d-fae6-4337-8a41-cfbd67e07fdf" providerId="ADAL" clId="{826568D7-62BA-4AF3-965E-BB4EC76CC8D3}" dt="2023-03-07T13:06:29.071" v="1081" actId="1035"/>
          <ac:spMkLst>
            <pc:docMk/>
            <pc:sldMk cId="3137385136" sldId="3405"/>
            <ac:spMk id="10" creationId="{D3626EE1-2AA1-E663-C11B-D1CB5F4EBB0C}"/>
          </ac:spMkLst>
        </pc:spChg>
        <pc:spChg chg="mod">
          <ac:chgData name="Paola Alejandra Jarur Chamy" userId="90bb2a2d-fae6-4337-8a41-cfbd67e07fdf" providerId="ADAL" clId="{826568D7-62BA-4AF3-965E-BB4EC76CC8D3}" dt="2023-03-07T13:06:29.071" v="1081" actId="1035"/>
          <ac:spMkLst>
            <pc:docMk/>
            <pc:sldMk cId="3137385136" sldId="3405"/>
            <ac:spMk id="11" creationId="{CD6B1E54-7AA1-2C19-E0A0-89ACAB5C4D1F}"/>
          </ac:spMkLst>
        </pc:spChg>
        <pc:spChg chg="mod">
          <ac:chgData name="Paola Alejandra Jarur Chamy" userId="90bb2a2d-fae6-4337-8a41-cfbd67e07fdf" providerId="ADAL" clId="{826568D7-62BA-4AF3-965E-BB4EC76CC8D3}" dt="2023-03-07T13:06:29.071" v="1081" actId="1035"/>
          <ac:spMkLst>
            <pc:docMk/>
            <pc:sldMk cId="3137385136" sldId="3405"/>
            <ac:spMk id="12" creationId="{57CBAD0B-E824-2F13-240E-9B54CA35E012}"/>
          </ac:spMkLst>
        </pc:spChg>
        <pc:spChg chg="mod">
          <ac:chgData name="Paola Alejandra Jarur Chamy" userId="90bb2a2d-fae6-4337-8a41-cfbd67e07fdf" providerId="ADAL" clId="{826568D7-62BA-4AF3-965E-BB4EC76CC8D3}" dt="2023-03-07T13:06:29.071" v="1081" actId="1035"/>
          <ac:spMkLst>
            <pc:docMk/>
            <pc:sldMk cId="3137385136" sldId="3405"/>
            <ac:spMk id="13" creationId="{77F12091-DEA3-75EA-F03B-1C69170905BC}"/>
          </ac:spMkLst>
        </pc:spChg>
        <pc:spChg chg="mod">
          <ac:chgData name="Paola Alejandra Jarur Chamy" userId="90bb2a2d-fae6-4337-8a41-cfbd67e07fdf" providerId="ADAL" clId="{826568D7-62BA-4AF3-965E-BB4EC76CC8D3}" dt="2023-03-07T13:06:29.071" v="1081" actId="1035"/>
          <ac:spMkLst>
            <pc:docMk/>
            <pc:sldMk cId="3137385136" sldId="3405"/>
            <ac:spMk id="22" creationId="{9BD9714E-D378-E947-727C-E3A285EA8695}"/>
          </ac:spMkLst>
        </pc:spChg>
        <pc:spChg chg="mod">
          <ac:chgData name="Paola Alejandra Jarur Chamy" userId="90bb2a2d-fae6-4337-8a41-cfbd67e07fdf" providerId="ADAL" clId="{826568D7-62BA-4AF3-965E-BB4EC76CC8D3}" dt="2023-03-07T13:06:29.071" v="1081" actId="1035"/>
          <ac:spMkLst>
            <pc:docMk/>
            <pc:sldMk cId="3137385136" sldId="3405"/>
            <ac:spMk id="25" creationId="{545FABF2-5694-BE16-3DF2-36861212F41A}"/>
          </ac:spMkLst>
        </pc:spChg>
        <pc:picChg chg="mod">
          <ac:chgData name="Paola Alejandra Jarur Chamy" userId="90bb2a2d-fae6-4337-8a41-cfbd67e07fdf" providerId="ADAL" clId="{826568D7-62BA-4AF3-965E-BB4EC76CC8D3}" dt="2023-03-07T13:06:29.071" v="1081" actId="1035"/>
          <ac:picMkLst>
            <pc:docMk/>
            <pc:sldMk cId="3137385136" sldId="3405"/>
            <ac:picMk id="3" creationId="{E53A8E7A-A7FF-22C3-9EB5-B56C804468B7}"/>
          </ac:picMkLst>
        </pc:picChg>
        <pc:cxnChg chg="mod">
          <ac:chgData name="Paola Alejandra Jarur Chamy" userId="90bb2a2d-fae6-4337-8a41-cfbd67e07fdf" providerId="ADAL" clId="{826568D7-62BA-4AF3-965E-BB4EC76CC8D3}" dt="2023-03-07T13:06:29.071" v="1081" actId="1035"/>
          <ac:cxnSpMkLst>
            <pc:docMk/>
            <pc:sldMk cId="3137385136" sldId="3405"/>
            <ac:cxnSpMk id="7" creationId="{8856E5DE-1789-DC89-7B62-375AA8DFD859}"/>
          </ac:cxnSpMkLst>
        </pc:cxnChg>
        <pc:cxnChg chg="mod">
          <ac:chgData name="Paola Alejandra Jarur Chamy" userId="90bb2a2d-fae6-4337-8a41-cfbd67e07fdf" providerId="ADAL" clId="{826568D7-62BA-4AF3-965E-BB4EC76CC8D3}" dt="2023-03-07T13:06:29.071" v="1081" actId="1035"/>
          <ac:cxnSpMkLst>
            <pc:docMk/>
            <pc:sldMk cId="3137385136" sldId="3405"/>
            <ac:cxnSpMk id="8" creationId="{21580236-2D4B-16EC-58E5-D8DFA6C4B5E1}"/>
          </ac:cxnSpMkLst>
        </pc:cxnChg>
        <pc:cxnChg chg="mod">
          <ac:chgData name="Paola Alejandra Jarur Chamy" userId="90bb2a2d-fae6-4337-8a41-cfbd67e07fdf" providerId="ADAL" clId="{826568D7-62BA-4AF3-965E-BB4EC76CC8D3}" dt="2023-03-07T13:06:29.071" v="1081" actId="1035"/>
          <ac:cxnSpMkLst>
            <pc:docMk/>
            <pc:sldMk cId="3137385136" sldId="3405"/>
            <ac:cxnSpMk id="15" creationId="{1E2A8DCB-25DF-0CD4-8395-12CA20A1FE1D}"/>
          </ac:cxnSpMkLst>
        </pc:cxnChg>
        <pc:cxnChg chg="mod">
          <ac:chgData name="Paola Alejandra Jarur Chamy" userId="90bb2a2d-fae6-4337-8a41-cfbd67e07fdf" providerId="ADAL" clId="{826568D7-62BA-4AF3-965E-BB4EC76CC8D3}" dt="2023-03-07T13:06:29.071" v="1081" actId="1035"/>
          <ac:cxnSpMkLst>
            <pc:docMk/>
            <pc:sldMk cId="3137385136" sldId="3405"/>
            <ac:cxnSpMk id="16" creationId="{7652E24A-9095-2DD5-EE06-89D54BE98378}"/>
          </ac:cxnSpMkLst>
        </pc:cxnChg>
        <pc:cxnChg chg="mod">
          <ac:chgData name="Paola Alejandra Jarur Chamy" userId="90bb2a2d-fae6-4337-8a41-cfbd67e07fdf" providerId="ADAL" clId="{826568D7-62BA-4AF3-965E-BB4EC76CC8D3}" dt="2023-03-07T13:06:29.071" v="1081" actId="1035"/>
          <ac:cxnSpMkLst>
            <pc:docMk/>
            <pc:sldMk cId="3137385136" sldId="3405"/>
            <ac:cxnSpMk id="17" creationId="{BB5209D5-9754-EFC6-6FEA-A921F3826191}"/>
          </ac:cxnSpMkLst>
        </pc:cxnChg>
        <pc:cxnChg chg="mod">
          <ac:chgData name="Paola Alejandra Jarur Chamy" userId="90bb2a2d-fae6-4337-8a41-cfbd67e07fdf" providerId="ADAL" clId="{826568D7-62BA-4AF3-965E-BB4EC76CC8D3}" dt="2023-03-07T13:06:29.071" v="1081" actId="1035"/>
          <ac:cxnSpMkLst>
            <pc:docMk/>
            <pc:sldMk cId="3137385136" sldId="3405"/>
            <ac:cxnSpMk id="18" creationId="{99E281FE-91B3-6E53-E52D-172B519F04C4}"/>
          </ac:cxnSpMkLst>
        </pc:cxnChg>
        <pc:cxnChg chg="mod">
          <ac:chgData name="Paola Alejandra Jarur Chamy" userId="90bb2a2d-fae6-4337-8a41-cfbd67e07fdf" providerId="ADAL" clId="{826568D7-62BA-4AF3-965E-BB4EC76CC8D3}" dt="2023-03-07T13:06:29.071" v="1081" actId="1035"/>
          <ac:cxnSpMkLst>
            <pc:docMk/>
            <pc:sldMk cId="3137385136" sldId="3405"/>
            <ac:cxnSpMk id="19" creationId="{E0EF27BF-6B5C-F8C9-456B-27C40C5EBE6F}"/>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8C47FD-BA9B-49F3-864A-C141CEFEE67C}" type="datetimeFigureOut">
              <a:rPr lang="es-CL" smtClean="0"/>
              <a:t>15-03-2023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168D6D-29A1-4638-B9AF-969D9474C551}" type="slidenum">
              <a:rPr lang="es-CL" smtClean="0"/>
              <a:t>‹Nº›</a:t>
            </a:fld>
            <a:endParaRPr lang="es-CL"/>
          </a:p>
        </p:txBody>
      </p:sp>
    </p:spTree>
    <p:extLst>
      <p:ext uri="{BB962C8B-B14F-4D97-AF65-F5344CB8AC3E}">
        <p14:creationId xmlns:p14="http://schemas.microsoft.com/office/powerpoint/2010/main" val="3343176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98D2E4-D6FA-412C-994B-702F76FCD1E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8873FDDE-5EAA-4F4A-8CED-E80E521B78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D17BA99A-FFDD-49BE-BB98-690DB0E8CCE4}"/>
              </a:ext>
            </a:extLst>
          </p:cNvPr>
          <p:cNvSpPr>
            <a:spLocks noGrp="1"/>
          </p:cNvSpPr>
          <p:nvPr>
            <p:ph type="dt" sz="half" idx="10"/>
          </p:nvPr>
        </p:nvSpPr>
        <p:spPr/>
        <p:txBody>
          <a:bodyPr/>
          <a:lstStyle/>
          <a:p>
            <a:fld id="{2A359407-D45E-4B32-ABC9-AB54CCE9A903}" type="datetimeFigureOut">
              <a:rPr lang="es-CL" smtClean="0"/>
              <a:t>15-03-2023</a:t>
            </a:fld>
            <a:endParaRPr lang="es-CL"/>
          </a:p>
        </p:txBody>
      </p:sp>
      <p:sp>
        <p:nvSpPr>
          <p:cNvPr id="5" name="Marcador de pie de página 4">
            <a:extLst>
              <a:ext uri="{FF2B5EF4-FFF2-40B4-BE49-F238E27FC236}">
                <a16:creationId xmlns:a16="http://schemas.microsoft.com/office/drawing/2014/main" id="{18A48CBC-3594-4840-AFD0-7AA408770D5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FCCA0F1-2AC4-47D3-AD16-C0A33ECAA3C1}"/>
              </a:ext>
            </a:extLst>
          </p:cNvPr>
          <p:cNvSpPr>
            <a:spLocks noGrp="1"/>
          </p:cNvSpPr>
          <p:nvPr>
            <p:ph type="sldNum" sz="quarter" idx="12"/>
          </p:nvPr>
        </p:nvSpPr>
        <p:spPr/>
        <p:txBody>
          <a:bodyPr/>
          <a:lstStyle/>
          <a:p>
            <a:fld id="{A0715538-0DC7-45C2-822B-EABC1F5A67A8}" type="slidenum">
              <a:rPr lang="es-CL" smtClean="0"/>
              <a:t>‹Nº›</a:t>
            </a:fld>
            <a:endParaRPr lang="es-CL"/>
          </a:p>
        </p:txBody>
      </p:sp>
    </p:spTree>
    <p:extLst>
      <p:ext uri="{BB962C8B-B14F-4D97-AF65-F5344CB8AC3E}">
        <p14:creationId xmlns:p14="http://schemas.microsoft.com/office/powerpoint/2010/main" val="1715633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66BB45-68FA-42FE-AE92-3D4E25CEECC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012159E3-A333-40DC-9F7C-C4707641CE7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46723017-0DA5-461C-A389-9965CD8C6372}"/>
              </a:ext>
            </a:extLst>
          </p:cNvPr>
          <p:cNvSpPr>
            <a:spLocks noGrp="1"/>
          </p:cNvSpPr>
          <p:nvPr>
            <p:ph type="dt" sz="half" idx="10"/>
          </p:nvPr>
        </p:nvSpPr>
        <p:spPr/>
        <p:txBody>
          <a:bodyPr/>
          <a:lstStyle/>
          <a:p>
            <a:fld id="{2A359407-D45E-4B32-ABC9-AB54CCE9A903}" type="datetimeFigureOut">
              <a:rPr lang="es-CL" smtClean="0"/>
              <a:t>15-03-2023</a:t>
            </a:fld>
            <a:endParaRPr lang="es-CL"/>
          </a:p>
        </p:txBody>
      </p:sp>
      <p:sp>
        <p:nvSpPr>
          <p:cNvPr id="5" name="Marcador de pie de página 4">
            <a:extLst>
              <a:ext uri="{FF2B5EF4-FFF2-40B4-BE49-F238E27FC236}">
                <a16:creationId xmlns:a16="http://schemas.microsoft.com/office/drawing/2014/main" id="{8C3BE01D-A64D-4B7E-9BE3-3976E28EDFF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C550E88-C5CB-41A8-ABEF-6C76F0DB6E14}"/>
              </a:ext>
            </a:extLst>
          </p:cNvPr>
          <p:cNvSpPr>
            <a:spLocks noGrp="1"/>
          </p:cNvSpPr>
          <p:nvPr>
            <p:ph type="sldNum" sz="quarter" idx="12"/>
          </p:nvPr>
        </p:nvSpPr>
        <p:spPr/>
        <p:txBody>
          <a:bodyPr/>
          <a:lstStyle/>
          <a:p>
            <a:fld id="{A0715538-0DC7-45C2-822B-EABC1F5A67A8}" type="slidenum">
              <a:rPr lang="es-CL" smtClean="0"/>
              <a:t>‹Nº›</a:t>
            </a:fld>
            <a:endParaRPr lang="es-CL"/>
          </a:p>
        </p:txBody>
      </p:sp>
    </p:spTree>
    <p:extLst>
      <p:ext uri="{BB962C8B-B14F-4D97-AF65-F5344CB8AC3E}">
        <p14:creationId xmlns:p14="http://schemas.microsoft.com/office/powerpoint/2010/main" val="2367191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129710-B347-430C-B894-B5E6D759A21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87DF7872-6239-4B9D-9DD2-E87F3764EA2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32372931-B704-409D-933D-935375137C9B}"/>
              </a:ext>
            </a:extLst>
          </p:cNvPr>
          <p:cNvSpPr>
            <a:spLocks noGrp="1"/>
          </p:cNvSpPr>
          <p:nvPr>
            <p:ph type="dt" sz="half" idx="10"/>
          </p:nvPr>
        </p:nvSpPr>
        <p:spPr/>
        <p:txBody>
          <a:bodyPr/>
          <a:lstStyle/>
          <a:p>
            <a:fld id="{2A359407-D45E-4B32-ABC9-AB54CCE9A903}" type="datetimeFigureOut">
              <a:rPr lang="es-CL" smtClean="0"/>
              <a:t>15-03-2023</a:t>
            </a:fld>
            <a:endParaRPr lang="es-CL"/>
          </a:p>
        </p:txBody>
      </p:sp>
      <p:sp>
        <p:nvSpPr>
          <p:cNvPr id="5" name="Marcador de pie de página 4">
            <a:extLst>
              <a:ext uri="{FF2B5EF4-FFF2-40B4-BE49-F238E27FC236}">
                <a16:creationId xmlns:a16="http://schemas.microsoft.com/office/drawing/2014/main" id="{E8C82A53-9D1B-40B3-B4AF-0764FB23BF6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3832ADC-AB32-486C-8E28-39ACD5EA403C}"/>
              </a:ext>
            </a:extLst>
          </p:cNvPr>
          <p:cNvSpPr>
            <a:spLocks noGrp="1"/>
          </p:cNvSpPr>
          <p:nvPr>
            <p:ph type="sldNum" sz="quarter" idx="12"/>
          </p:nvPr>
        </p:nvSpPr>
        <p:spPr/>
        <p:txBody>
          <a:bodyPr/>
          <a:lstStyle/>
          <a:p>
            <a:fld id="{A0715538-0DC7-45C2-822B-EABC1F5A67A8}" type="slidenum">
              <a:rPr lang="es-CL" smtClean="0"/>
              <a:t>‹Nº›</a:t>
            </a:fld>
            <a:endParaRPr lang="es-CL"/>
          </a:p>
        </p:txBody>
      </p:sp>
    </p:spTree>
    <p:extLst>
      <p:ext uri="{BB962C8B-B14F-4D97-AF65-F5344CB8AC3E}">
        <p14:creationId xmlns:p14="http://schemas.microsoft.com/office/powerpoint/2010/main" val="1324771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EA400A-8B5D-4010-A87B-B7CB9394491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A9D2FFE-1D79-4A67-B475-2F19F2F4040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8893E07-AA61-4C0C-B85D-FAFAC1900881}"/>
              </a:ext>
            </a:extLst>
          </p:cNvPr>
          <p:cNvSpPr>
            <a:spLocks noGrp="1"/>
          </p:cNvSpPr>
          <p:nvPr>
            <p:ph type="dt" sz="half" idx="10"/>
          </p:nvPr>
        </p:nvSpPr>
        <p:spPr/>
        <p:txBody>
          <a:bodyPr/>
          <a:lstStyle/>
          <a:p>
            <a:fld id="{2A359407-D45E-4B32-ABC9-AB54CCE9A903}" type="datetimeFigureOut">
              <a:rPr lang="es-CL" smtClean="0"/>
              <a:t>15-03-2023</a:t>
            </a:fld>
            <a:endParaRPr lang="es-CL"/>
          </a:p>
        </p:txBody>
      </p:sp>
      <p:sp>
        <p:nvSpPr>
          <p:cNvPr id="5" name="Marcador de pie de página 4">
            <a:extLst>
              <a:ext uri="{FF2B5EF4-FFF2-40B4-BE49-F238E27FC236}">
                <a16:creationId xmlns:a16="http://schemas.microsoft.com/office/drawing/2014/main" id="{BB950E12-1D02-440D-B298-687D52B8AE2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8258B51-850E-471B-ABAB-5B9B03C0346F}"/>
              </a:ext>
            </a:extLst>
          </p:cNvPr>
          <p:cNvSpPr>
            <a:spLocks noGrp="1"/>
          </p:cNvSpPr>
          <p:nvPr>
            <p:ph type="sldNum" sz="quarter" idx="12"/>
          </p:nvPr>
        </p:nvSpPr>
        <p:spPr/>
        <p:txBody>
          <a:bodyPr/>
          <a:lstStyle/>
          <a:p>
            <a:fld id="{A0715538-0DC7-45C2-822B-EABC1F5A67A8}" type="slidenum">
              <a:rPr lang="es-CL" smtClean="0"/>
              <a:t>‹Nº›</a:t>
            </a:fld>
            <a:endParaRPr lang="es-CL"/>
          </a:p>
        </p:txBody>
      </p:sp>
    </p:spTree>
    <p:extLst>
      <p:ext uri="{BB962C8B-B14F-4D97-AF65-F5344CB8AC3E}">
        <p14:creationId xmlns:p14="http://schemas.microsoft.com/office/powerpoint/2010/main" val="3540984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49CBC-1386-4DF8-BF97-06AF7B63A42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E94F8826-E158-4D66-9958-9A6A7FCD45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02E111A-A78A-4CA7-96F5-416E817E387B}"/>
              </a:ext>
            </a:extLst>
          </p:cNvPr>
          <p:cNvSpPr>
            <a:spLocks noGrp="1"/>
          </p:cNvSpPr>
          <p:nvPr>
            <p:ph type="dt" sz="half" idx="10"/>
          </p:nvPr>
        </p:nvSpPr>
        <p:spPr/>
        <p:txBody>
          <a:bodyPr/>
          <a:lstStyle/>
          <a:p>
            <a:fld id="{2A359407-D45E-4B32-ABC9-AB54CCE9A903}" type="datetimeFigureOut">
              <a:rPr lang="es-CL" smtClean="0"/>
              <a:t>15-03-2023</a:t>
            </a:fld>
            <a:endParaRPr lang="es-CL"/>
          </a:p>
        </p:txBody>
      </p:sp>
      <p:sp>
        <p:nvSpPr>
          <p:cNvPr id="5" name="Marcador de pie de página 4">
            <a:extLst>
              <a:ext uri="{FF2B5EF4-FFF2-40B4-BE49-F238E27FC236}">
                <a16:creationId xmlns:a16="http://schemas.microsoft.com/office/drawing/2014/main" id="{D07C51A2-099D-491F-B94B-9D54C782A49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ED106DF-4249-4A0C-8E5E-BD5F786D21B3}"/>
              </a:ext>
            </a:extLst>
          </p:cNvPr>
          <p:cNvSpPr>
            <a:spLocks noGrp="1"/>
          </p:cNvSpPr>
          <p:nvPr>
            <p:ph type="sldNum" sz="quarter" idx="12"/>
          </p:nvPr>
        </p:nvSpPr>
        <p:spPr/>
        <p:txBody>
          <a:bodyPr/>
          <a:lstStyle/>
          <a:p>
            <a:fld id="{A0715538-0DC7-45C2-822B-EABC1F5A67A8}" type="slidenum">
              <a:rPr lang="es-CL" smtClean="0"/>
              <a:t>‹Nº›</a:t>
            </a:fld>
            <a:endParaRPr lang="es-CL"/>
          </a:p>
        </p:txBody>
      </p:sp>
    </p:spTree>
    <p:extLst>
      <p:ext uri="{BB962C8B-B14F-4D97-AF65-F5344CB8AC3E}">
        <p14:creationId xmlns:p14="http://schemas.microsoft.com/office/powerpoint/2010/main" val="4029602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BF2E24-1F41-408E-AC72-5D8399BA343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7F29031D-239E-476E-B879-21040E21358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5E6900E9-4D4A-46DC-9612-A1F9F1AC90A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7AFD11C6-EAA8-447E-8C9B-19A21E61F338}"/>
              </a:ext>
            </a:extLst>
          </p:cNvPr>
          <p:cNvSpPr>
            <a:spLocks noGrp="1"/>
          </p:cNvSpPr>
          <p:nvPr>
            <p:ph type="dt" sz="half" idx="10"/>
          </p:nvPr>
        </p:nvSpPr>
        <p:spPr/>
        <p:txBody>
          <a:bodyPr/>
          <a:lstStyle/>
          <a:p>
            <a:fld id="{2A359407-D45E-4B32-ABC9-AB54CCE9A903}" type="datetimeFigureOut">
              <a:rPr lang="es-CL" smtClean="0"/>
              <a:t>15-03-2023</a:t>
            </a:fld>
            <a:endParaRPr lang="es-CL"/>
          </a:p>
        </p:txBody>
      </p:sp>
      <p:sp>
        <p:nvSpPr>
          <p:cNvPr id="6" name="Marcador de pie de página 5">
            <a:extLst>
              <a:ext uri="{FF2B5EF4-FFF2-40B4-BE49-F238E27FC236}">
                <a16:creationId xmlns:a16="http://schemas.microsoft.com/office/drawing/2014/main" id="{8AB2EBBB-3B4B-42DD-8D57-AB21C0CCC24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345B6638-9370-4540-9A25-37FB4F674BAE}"/>
              </a:ext>
            </a:extLst>
          </p:cNvPr>
          <p:cNvSpPr>
            <a:spLocks noGrp="1"/>
          </p:cNvSpPr>
          <p:nvPr>
            <p:ph type="sldNum" sz="quarter" idx="12"/>
          </p:nvPr>
        </p:nvSpPr>
        <p:spPr/>
        <p:txBody>
          <a:bodyPr/>
          <a:lstStyle/>
          <a:p>
            <a:fld id="{A0715538-0DC7-45C2-822B-EABC1F5A67A8}" type="slidenum">
              <a:rPr lang="es-CL" smtClean="0"/>
              <a:t>‹Nº›</a:t>
            </a:fld>
            <a:endParaRPr lang="es-CL"/>
          </a:p>
        </p:txBody>
      </p:sp>
    </p:spTree>
    <p:extLst>
      <p:ext uri="{BB962C8B-B14F-4D97-AF65-F5344CB8AC3E}">
        <p14:creationId xmlns:p14="http://schemas.microsoft.com/office/powerpoint/2010/main" val="2238475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40874C-AE06-4455-9832-66D1D5BD8C8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E19342E3-B939-4409-A8D8-20D7DE6DB6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70D3C16-EAD9-4099-A343-1AC55B5FE33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617E829F-BDAE-4828-8981-02820C29C9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209A782-CB68-4786-83FA-CFD2AEF1637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482C0024-D210-4BC9-A36A-8B511511780A}"/>
              </a:ext>
            </a:extLst>
          </p:cNvPr>
          <p:cNvSpPr>
            <a:spLocks noGrp="1"/>
          </p:cNvSpPr>
          <p:nvPr>
            <p:ph type="dt" sz="half" idx="10"/>
          </p:nvPr>
        </p:nvSpPr>
        <p:spPr/>
        <p:txBody>
          <a:bodyPr/>
          <a:lstStyle/>
          <a:p>
            <a:fld id="{2A359407-D45E-4B32-ABC9-AB54CCE9A903}" type="datetimeFigureOut">
              <a:rPr lang="es-CL" smtClean="0"/>
              <a:t>15-03-2023</a:t>
            </a:fld>
            <a:endParaRPr lang="es-CL"/>
          </a:p>
        </p:txBody>
      </p:sp>
      <p:sp>
        <p:nvSpPr>
          <p:cNvPr id="8" name="Marcador de pie de página 7">
            <a:extLst>
              <a:ext uri="{FF2B5EF4-FFF2-40B4-BE49-F238E27FC236}">
                <a16:creationId xmlns:a16="http://schemas.microsoft.com/office/drawing/2014/main" id="{535A8C7A-7888-4743-8B1E-160E1BDA9FFC}"/>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10242FA5-7BA7-4C7A-B175-A07EF96C4DA9}"/>
              </a:ext>
            </a:extLst>
          </p:cNvPr>
          <p:cNvSpPr>
            <a:spLocks noGrp="1"/>
          </p:cNvSpPr>
          <p:nvPr>
            <p:ph type="sldNum" sz="quarter" idx="12"/>
          </p:nvPr>
        </p:nvSpPr>
        <p:spPr/>
        <p:txBody>
          <a:bodyPr/>
          <a:lstStyle/>
          <a:p>
            <a:fld id="{A0715538-0DC7-45C2-822B-EABC1F5A67A8}" type="slidenum">
              <a:rPr lang="es-CL" smtClean="0"/>
              <a:t>‹Nº›</a:t>
            </a:fld>
            <a:endParaRPr lang="es-CL"/>
          </a:p>
        </p:txBody>
      </p:sp>
    </p:spTree>
    <p:extLst>
      <p:ext uri="{BB962C8B-B14F-4D97-AF65-F5344CB8AC3E}">
        <p14:creationId xmlns:p14="http://schemas.microsoft.com/office/powerpoint/2010/main" val="3876106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1D5D4C-3E2C-4A7E-86CF-6ECA7BF4B22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F6351259-27C8-44CA-9935-94CA807ADA22}"/>
              </a:ext>
            </a:extLst>
          </p:cNvPr>
          <p:cNvSpPr>
            <a:spLocks noGrp="1"/>
          </p:cNvSpPr>
          <p:nvPr>
            <p:ph type="dt" sz="half" idx="10"/>
          </p:nvPr>
        </p:nvSpPr>
        <p:spPr/>
        <p:txBody>
          <a:bodyPr/>
          <a:lstStyle/>
          <a:p>
            <a:fld id="{2A359407-D45E-4B32-ABC9-AB54CCE9A903}" type="datetimeFigureOut">
              <a:rPr lang="es-CL" smtClean="0"/>
              <a:t>15-03-2023</a:t>
            </a:fld>
            <a:endParaRPr lang="es-CL"/>
          </a:p>
        </p:txBody>
      </p:sp>
      <p:sp>
        <p:nvSpPr>
          <p:cNvPr id="4" name="Marcador de pie de página 3">
            <a:extLst>
              <a:ext uri="{FF2B5EF4-FFF2-40B4-BE49-F238E27FC236}">
                <a16:creationId xmlns:a16="http://schemas.microsoft.com/office/drawing/2014/main" id="{E303CF4F-1D83-4AD7-8A5F-525F185BDC59}"/>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3FB60B3D-3E64-41B8-9392-D4FA7F031EF3}"/>
              </a:ext>
            </a:extLst>
          </p:cNvPr>
          <p:cNvSpPr>
            <a:spLocks noGrp="1"/>
          </p:cNvSpPr>
          <p:nvPr>
            <p:ph type="sldNum" sz="quarter" idx="12"/>
          </p:nvPr>
        </p:nvSpPr>
        <p:spPr/>
        <p:txBody>
          <a:bodyPr/>
          <a:lstStyle/>
          <a:p>
            <a:fld id="{A0715538-0DC7-45C2-822B-EABC1F5A67A8}" type="slidenum">
              <a:rPr lang="es-CL" smtClean="0"/>
              <a:t>‹Nº›</a:t>
            </a:fld>
            <a:endParaRPr lang="es-CL"/>
          </a:p>
        </p:txBody>
      </p:sp>
    </p:spTree>
    <p:extLst>
      <p:ext uri="{BB962C8B-B14F-4D97-AF65-F5344CB8AC3E}">
        <p14:creationId xmlns:p14="http://schemas.microsoft.com/office/powerpoint/2010/main" val="207974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3D56617-144F-45A5-9B73-D02D23CBBA81}"/>
              </a:ext>
            </a:extLst>
          </p:cNvPr>
          <p:cNvSpPr>
            <a:spLocks noGrp="1"/>
          </p:cNvSpPr>
          <p:nvPr>
            <p:ph type="dt" sz="half" idx="10"/>
          </p:nvPr>
        </p:nvSpPr>
        <p:spPr/>
        <p:txBody>
          <a:bodyPr/>
          <a:lstStyle/>
          <a:p>
            <a:fld id="{2A359407-D45E-4B32-ABC9-AB54CCE9A903}" type="datetimeFigureOut">
              <a:rPr lang="es-CL" smtClean="0"/>
              <a:t>15-03-2023</a:t>
            </a:fld>
            <a:endParaRPr lang="es-CL"/>
          </a:p>
        </p:txBody>
      </p:sp>
      <p:sp>
        <p:nvSpPr>
          <p:cNvPr id="3" name="Marcador de pie de página 2">
            <a:extLst>
              <a:ext uri="{FF2B5EF4-FFF2-40B4-BE49-F238E27FC236}">
                <a16:creationId xmlns:a16="http://schemas.microsoft.com/office/drawing/2014/main" id="{DD0E4FE5-BE4A-4634-A751-724D1EC04CB3}"/>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CC30FAE9-3133-4945-9C3A-83BE7397D61E}"/>
              </a:ext>
            </a:extLst>
          </p:cNvPr>
          <p:cNvSpPr>
            <a:spLocks noGrp="1"/>
          </p:cNvSpPr>
          <p:nvPr>
            <p:ph type="sldNum" sz="quarter" idx="12"/>
          </p:nvPr>
        </p:nvSpPr>
        <p:spPr/>
        <p:txBody>
          <a:bodyPr/>
          <a:lstStyle/>
          <a:p>
            <a:fld id="{A0715538-0DC7-45C2-822B-EABC1F5A67A8}" type="slidenum">
              <a:rPr lang="es-CL" smtClean="0"/>
              <a:t>‹Nº›</a:t>
            </a:fld>
            <a:endParaRPr lang="es-CL"/>
          </a:p>
        </p:txBody>
      </p:sp>
    </p:spTree>
    <p:extLst>
      <p:ext uri="{BB962C8B-B14F-4D97-AF65-F5344CB8AC3E}">
        <p14:creationId xmlns:p14="http://schemas.microsoft.com/office/powerpoint/2010/main" val="1820625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4840FF-92B3-42C6-B46A-FB667BC678B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A9A9B5A-33ED-4303-B5FC-1F78B59BDD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A0CEE926-9C4E-401E-95B6-E50F47BBEC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29ACE20-6BD9-40D3-BCFF-4A60ABD7C20F}"/>
              </a:ext>
            </a:extLst>
          </p:cNvPr>
          <p:cNvSpPr>
            <a:spLocks noGrp="1"/>
          </p:cNvSpPr>
          <p:nvPr>
            <p:ph type="dt" sz="half" idx="10"/>
          </p:nvPr>
        </p:nvSpPr>
        <p:spPr/>
        <p:txBody>
          <a:bodyPr/>
          <a:lstStyle/>
          <a:p>
            <a:fld id="{2A359407-D45E-4B32-ABC9-AB54CCE9A903}" type="datetimeFigureOut">
              <a:rPr lang="es-CL" smtClean="0"/>
              <a:t>15-03-2023</a:t>
            </a:fld>
            <a:endParaRPr lang="es-CL"/>
          </a:p>
        </p:txBody>
      </p:sp>
      <p:sp>
        <p:nvSpPr>
          <p:cNvPr id="6" name="Marcador de pie de página 5">
            <a:extLst>
              <a:ext uri="{FF2B5EF4-FFF2-40B4-BE49-F238E27FC236}">
                <a16:creationId xmlns:a16="http://schemas.microsoft.com/office/drawing/2014/main" id="{78CDEC69-9951-44F1-AF80-7B0060B7A55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2CC65D55-0EE3-49AB-A397-5C0CA7F5037A}"/>
              </a:ext>
            </a:extLst>
          </p:cNvPr>
          <p:cNvSpPr>
            <a:spLocks noGrp="1"/>
          </p:cNvSpPr>
          <p:nvPr>
            <p:ph type="sldNum" sz="quarter" idx="12"/>
          </p:nvPr>
        </p:nvSpPr>
        <p:spPr/>
        <p:txBody>
          <a:bodyPr/>
          <a:lstStyle/>
          <a:p>
            <a:fld id="{A0715538-0DC7-45C2-822B-EABC1F5A67A8}" type="slidenum">
              <a:rPr lang="es-CL" smtClean="0"/>
              <a:t>‹Nº›</a:t>
            </a:fld>
            <a:endParaRPr lang="es-CL"/>
          </a:p>
        </p:txBody>
      </p:sp>
    </p:spTree>
    <p:extLst>
      <p:ext uri="{BB962C8B-B14F-4D97-AF65-F5344CB8AC3E}">
        <p14:creationId xmlns:p14="http://schemas.microsoft.com/office/powerpoint/2010/main" val="1203007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84CF1A-2DF5-4D84-81DE-92685B1316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D2453E5C-0558-4677-9138-9CD7A85678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CFDFCCE3-8319-4785-89C9-B4F49B031E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05DA814-3E05-4767-BE83-2820660D0878}"/>
              </a:ext>
            </a:extLst>
          </p:cNvPr>
          <p:cNvSpPr>
            <a:spLocks noGrp="1"/>
          </p:cNvSpPr>
          <p:nvPr>
            <p:ph type="dt" sz="half" idx="10"/>
          </p:nvPr>
        </p:nvSpPr>
        <p:spPr/>
        <p:txBody>
          <a:bodyPr/>
          <a:lstStyle/>
          <a:p>
            <a:fld id="{2A359407-D45E-4B32-ABC9-AB54CCE9A903}" type="datetimeFigureOut">
              <a:rPr lang="es-CL" smtClean="0"/>
              <a:t>15-03-2023</a:t>
            </a:fld>
            <a:endParaRPr lang="es-CL"/>
          </a:p>
        </p:txBody>
      </p:sp>
      <p:sp>
        <p:nvSpPr>
          <p:cNvPr id="6" name="Marcador de pie de página 5">
            <a:extLst>
              <a:ext uri="{FF2B5EF4-FFF2-40B4-BE49-F238E27FC236}">
                <a16:creationId xmlns:a16="http://schemas.microsoft.com/office/drawing/2014/main" id="{DC1E9D38-5D38-4090-B519-37CC38770ED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7D307F5-D1B0-493D-A0A7-D039D30DC9C3}"/>
              </a:ext>
            </a:extLst>
          </p:cNvPr>
          <p:cNvSpPr>
            <a:spLocks noGrp="1"/>
          </p:cNvSpPr>
          <p:nvPr>
            <p:ph type="sldNum" sz="quarter" idx="12"/>
          </p:nvPr>
        </p:nvSpPr>
        <p:spPr/>
        <p:txBody>
          <a:bodyPr/>
          <a:lstStyle/>
          <a:p>
            <a:fld id="{A0715538-0DC7-45C2-822B-EABC1F5A67A8}" type="slidenum">
              <a:rPr lang="es-CL" smtClean="0"/>
              <a:t>‹Nº›</a:t>
            </a:fld>
            <a:endParaRPr lang="es-CL"/>
          </a:p>
        </p:txBody>
      </p:sp>
    </p:spTree>
    <p:extLst>
      <p:ext uri="{BB962C8B-B14F-4D97-AF65-F5344CB8AC3E}">
        <p14:creationId xmlns:p14="http://schemas.microsoft.com/office/powerpoint/2010/main" val="1417788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115687D-6D62-4156-8DC0-D56951A04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131E60B-D470-4C9F-B3BC-8C2ACB2B98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B3B9804-9F03-42ED-B540-92A2FAE75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59407-D45E-4B32-ABC9-AB54CCE9A903}" type="datetimeFigureOut">
              <a:rPr lang="es-CL" smtClean="0"/>
              <a:t>15-03-2023</a:t>
            </a:fld>
            <a:endParaRPr lang="es-CL"/>
          </a:p>
        </p:txBody>
      </p:sp>
      <p:sp>
        <p:nvSpPr>
          <p:cNvPr id="5" name="Marcador de pie de página 4">
            <a:extLst>
              <a:ext uri="{FF2B5EF4-FFF2-40B4-BE49-F238E27FC236}">
                <a16:creationId xmlns:a16="http://schemas.microsoft.com/office/drawing/2014/main" id="{879F1154-6604-4D44-BD94-305D9EBEBE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3A5DBB0B-BDF6-4A8B-AC61-BBC9E507D3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15538-0DC7-45C2-822B-EABC1F5A67A8}" type="slidenum">
              <a:rPr lang="es-CL" smtClean="0"/>
              <a:t>‹Nº›</a:t>
            </a:fld>
            <a:endParaRPr lang="es-CL"/>
          </a:p>
        </p:txBody>
      </p:sp>
    </p:spTree>
    <p:extLst>
      <p:ext uri="{BB962C8B-B14F-4D97-AF65-F5344CB8AC3E}">
        <p14:creationId xmlns:p14="http://schemas.microsoft.com/office/powerpoint/2010/main" val="4028534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pn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0.jpeg"/><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11" Type="http://schemas.openxmlformats.org/officeDocument/2006/relationships/image" Target="../media/image7.jpg"/><Relationship Id="rId5" Type="http://schemas.openxmlformats.org/officeDocument/2006/relationships/image" Target="../media/image20.jp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jpg"/><Relationship Id="rId5" Type="http://schemas.openxmlformats.org/officeDocument/2006/relationships/image" Target="../media/image27.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8.jpeg"/><Relationship Id="rId5" Type="http://schemas.openxmlformats.org/officeDocument/2006/relationships/image" Target="../media/image7.jpg"/><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n 4" descr="Un edificio de fondo&#10;&#10;Descripción generada automáticamente">
            <a:extLst>
              <a:ext uri="{FF2B5EF4-FFF2-40B4-BE49-F238E27FC236}">
                <a16:creationId xmlns:a16="http://schemas.microsoft.com/office/drawing/2014/main" id="{FF229CAF-DB84-4C91-BAE5-8EEF2FFC671C}"/>
              </a:ext>
            </a:extLst>
          </p:cNvPr>
          <p:cNvPicPr>
            <a:picLocks noChangeAspect="1"/>
          </p:cNvPicPr>
          <p:nvPr/>
        </p:nvPicPr>
        <p:blipFill rotWithShape="1">
          <a:blip r:embed="rId2">
            <a:alphaModFix amt="85000"/>
          </a:blip>
          <a:srcRect t="8527" b="7219"/>
          <a:stretch/>
        </p:blipFill>
        <p:spPr>
          <a:xfrm>
            <a:off x="20" y="1282"/>
            <a:ext cx="12191980" cy="6856718"/>
          </a:xfrm>
          <a:prstGeom prst="rect">
            <a:avLst/>
          </a:prstGeom>
        </p:spPr>
      </p:pic>
      <p:pic>
        <p:nvPicPr>
          <p:cNvPr id="27" name="Imagen 26">
            <a:extLst>
              <a:ext uri="{FF2B5EF4-FFF2-40B4-BE49-F238E27FC236}">
                <a16:creationId xmlns:a16="http://schemas.microsoft.com/office/drawing/2014/main" id="{80EC0B07-00C5-4A07-8082-8734D8015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538" y="389241"/>
            <a:ext cx="999800" cy="936654"/>
          </a:xfrm>
          <a:prstGeom prst="rect">
            <a:avLst/>
          </a:prstGeom>
        </p:spPr>
      </p:pic>
      <p:sp>
        <p:nvSpPr>
          <p:cNvPr id="3" name="Rectángulo 2">
            <a:extLst>
              <a:ext uri="{FF2B5EF4-FFF2-40B4-BE49-F238E27FC236}">
                <a16:creationId xmlns:a16="http://schemas.microsoft.com/office/drawing/2014/main" id="{F9D7CBFE-C9A4-CA39-E6A5-DEDAC1A00D72}"/>
              </a:ext>
            </a:extLst>
          </p:cNvPr>
          <p:cNvSpPr/>
          <p:nvPr/>
        </p:nvSpPr>
        <p:spPr>
          <a:xfrm>
            <a:off x="1210491" y="5747656"/>
            <a:ext cx="3944983" cy="556955"/>
          </a:xfrm>
          <a:prstGeom prst="rect">
            <a:avLst/>
          </a:prstGeom>
          <a:solidFill>
            <a:srgbClr val="C1292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9" name="2 CuadroTexto">
            <a:extLst>
              <a:ext uri="{FF2B5EF4-FFF2-40B4-BE49-F238E27FC236}">
                <a16:creationId xmlns:a16="http://schemas.microsoft.com/office/drawing/2014/main" id="{2FA4524E-6137-4E7D-9364-575ACBC378EC}"/>
              </a:ext>
            </a:extLst>
          </p:cNvPr>
          <p:cNvSpPr txBox="1"/>
          <p:nvPr/>
        </p:nvSpPr>
        <p:spPr>
          <a:xfrm>
            <a:off x="1332412" y="5814558"/>
            <a:ext cx="10289177" cy="784830"/>
          </a:xfrm>
          <a:prstGeom prst="rect">
            <a:avLst/>
          </a:prstGeom>
          <a:noFill/>
        </p:spPr>
        <p:txBody>
          <a:bodyPr wrap="square"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UNIVERSIDAD ANDRÉS BELLO</a:t>
            </a: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s-CL" sz="5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r" defTabSz="914332" rtl="0" eaLnBrk="1" fontAlgn="auto" latinLnBrk="0" hangingPunct="1">
              <a:lnSpc>
                <a:spcPct val="100000"/>
              </a:lnSpc>
              <a:spcBef>
                <a:spcPts val="0"/>
              </a:spcBef>
              <a:spcAft>
                <a:spcPts val="0"/>
              </a:spcAft>
              <a:buClrTx/>
              <a:buSzTx/>
              <a:buFontTx/>
              <a:buNone/>
              <a:tabLst/>
              <a:defRPr/>
            </a:pPr>
            <a:r>
              <a:rPr lang="es-CL" sz="2000" b="1" dirty="0">
                <a:solidFill>
                  <a:schemeClr val="bg1"/>
                </a:solidFill>
                <a:latin typeface="Cambria" panose="02040503050406030204" pitchFamily="18" charset="0"/>
                <a:ea typeface="Cambria" panose="02040503050406030204" pitchFamily="18" charset="0"/>
                <a:cs typeface="Arial" panose="020B0604020202020204" pitchFamily="34" charset="0"/>
              </a:rPr>
              <a:t>2023</a:t>
            </a:r>
            <a:endParaRPr kumimoji="0" lang="es-CL" sz="2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88810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4034D9-70F8-4D0E-8E89-804E17F32060}"/>
              </a:ext>
            </a:extLst>
          </p:cNvPr>
          <p:cNvPicPr>
            <a:picLocks noChangeAspect="1"/>
          </p:cNvPicPr>
          <p:nvPr/>
        </p:nvPicPr>
        <p:blipFill>
          <a:blip r:embed="rId2"/>
          <a:stretch>
            <a:fillRect/>
          </a:stretch>
        </p:blipFill>
        <p:spPr>
          <a:xfrm>
            <a:off x="5853459" y="-29686"/>
            <a:ext cx="6754546" cy="6887685"/>
          </a:xfrm>
          <a:prstGeom prst="rect">
            <a:avLst/>
          </a:prstGeom>
        </p:spPr>
      </p:pic>
      <p:sp>
        <p:nvSpPr>
          <p:cNvPr id="5" name="Rectángulo 4">
            <a:extLst>
              <a:ext uri="{FF2B5EF4-FFF2-40B4-BE49-F238E27FC236}">
                <a16:creationId xmlns:a16="http://schemas.microsoft.com/office/drawing/2014/main" id="{F30D869B-6333-4067-9F45-74CF502B06E3}"/>
              </a:ext>
            </a:extLst>
          </p:cNvPr>
          <p:cNvSpPr/>
          <p:nvPr/>
        </p:nvSpPr>
        <p:spPr>
          <a:xfrm>
            <a:off x="4586885" y="-7612"/>
            <a:ext cx="3056329" cy="6710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a:latin typeface="Cambria" panose="02040503050406030204" pitchFamily="18" charset="0"/>
              <a:ea typeface="Cambria" panose="02040503050406030204" pitchFamily="18" charset="0"/>
            </a:endParaRPr>
          </a:p>
        </p:txBody>
      </p:sp>
      <p:sp>
        <p:nvSpPr>
          <p:cNvPr id="6" name="2 CuadroTexto">
            <a:extLst>
              <a:ext uri="{FF2B5EF4-FFF2-40B4-BE49-F238E27FC236}">
                <a16:creationId xmlns:a16="http://schemas.microsoft.com/office/drawing/2014/main" id="{A4EF51ED-96FD-43F2-A95C-BB3A6172ABA9}"/>
              </a:ext>
            </a:extLst>
          </p:cNvPr>
          <p:cNvSpPr txBox="1"/>
          <p:nvPr/>
        </p:nvSpPr>
        <p:spPr>
          <a:xfrm>
            <a:off x="4690532" y="100497"/>
            <a:ext cx="2918814" cy="369332"/>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s-CL" b="1" dirty="0">
                <a:solidFill>
                  <a:prstClr val="white"/>
                </a:solidFill>
                <a:latin typeface="Cambria" panose="02040503050406030204" pitchFamily="18" charset="0"/>
                <a:ea typeface="Cambria" panose="02040503050406030204" pitchFamily="18" charset="0"/>
                <a:cs typeface="Arial" panose="020B0604020202020204" pitchFamily="34" charset="0"/>
              </a:rPr>
              <a:t>OUR STUDENTS</a:t>
            </a:r>
          </a:p>
        </p:txBody>
      </p:sp>
      <p:sp>
        <p:nvSpPr>
          <p:cNvPr id="7" name="Rectángulo 6">
            <a:extLst>
              <a:ext uri="{FF2B5EF4-FFF2-40B4-BE49-F238E27FC236}">
                <a16:creationId xmlns:a16="http://schemas.microsoft.com/office/drawing/2014/main" id="{1CA54E0D-0C82-4FE1-AFDC-A3C533FC5257}"/>
              </a:ext>
            </a:extLst>
          </p:cNvPr>
          <p:cNvSpPr/>
          <p:nvPr/>
        </p:nvSpPr>
        <p:spPr>
          <a:xfrm>
            <a:off x="4581629" y="6773510"/>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pic>
        <p:nvPicPr>
          <p:cNvPr id="9" name="Imagen 8">
            <a:extLst>
              <a:ext uri="{FF2B5EF4-FFF2-40B4-BE49-F238E27FC236}">
                <a16:creationId xmlns:a16="http://schemas.microsoft.com/office/drawing/2014/main" id="{8CE5AF93-8D36-4190-81DA-FD55D9704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281" y="1732456"/>
            <a:ext cx="1748118" cy="209596"/>
          </a:xfrm>
          <a:prstGeom prst="rect">
            <a:avLst/>
          </a:prstGeom>
        </p:spPr>
      </p:pic>
      <p:sp>
        <p:nvSpPr>
          <p:cNvPr id="10" name="Rectángulo: esquinas redondeadas 9">
            <a:extLst>
              <a:ext uri="{FF2B5EF4-FFF2-40B4-BE49-F238E27FC236}">
                <a16:creationId xmlns:a16="http://schemas.microsoft.com/office/drawing/2014/main" id="{2A457D1E-C2F1-42EA-B623-A8B59A580425}"/>
              </a:ext>
            </a:extLst>
          </p:cNvPr>
          <p:cNvSpPr/>
          <p:nvPr/>
        </p:nvSpPr>
        <p:spPr>
          <a:xfrm>
            <a:off x="1219196" y="2032657"/>
            <a:ext cx="3586479" cy="645458"/>
          </a:xfrm>
          <a:prstGeom prst="roundRect">
            <a:avLst>
              <a:gd name="adj" fmla="val 50000"/>
            </a:avLst>
          </a:prstGeom>
          <a:solidFill>
            <a:srgbClr val="C1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a:latin typeface="Cambria" panose="02040503050406030204" pitchFamily="18" charset="0"/>
              <a:ea typeface="Cambria" panose="02040503050406030204" pitchFamily="18" charset="0"/>
            </a:endParaRPr>
          </a:p>
        </p:txBody>
      </p:sp>
      <p:sp>
        <p:nvSpPr>
          <p:cNvPr id="11" name="2 CuadroTexto">
            <a:extLst>
              <a:ext uri="{FF2B5EF4-FFF2-40B4-BE49-F238E27FC236}">
                <a16:creationId xmlns:a16="http://schemas.microsoft.com/office/drawing/2014/main" id="{EDFA28F4-881D-4AF7-96CF-0BB9FCB12129}"/>
              </a:ext>
            </a:extLst>
          </p:cNvPr>
          <p:cNvSpPr txBox="1"/>
          <p:nvPr/>
        </p:nvSpPr>
        <p:spPr>
          <a:xfrm>
            <a:off x="1208504" y="2053136"/>
            <a:ext cx="2390263" cy="584775"/>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s-CL" sz="3200" b="1" dirty="0">
                <a:solidFill>
                  <a:prstClr val="white"/>
                </a:solidFill>
                <a:latin typeface="Cambria" panose="02040503050406030204" pitchFamily="18" charset="0"/>
                <a:ea typeface="Cambria" panose="02040503050406030204" pitchFamily="18" charset="0"/>
                <a:cs typeface="Arial" panose="020B0604020202020204" pitchFamily="34" charset="0"/>
              </a:rPr>
              <a:t>+ 57.000</a:t>
            </a:r>
            <a:endParaRPr kumimoji="0" lang="es-CL"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CuadroTexto 13">
            <a:extLst>
              <a:ext uri="{FF2B5EF4-FFF2-40B4-BE49-F238E27FC236}">
                <a16:creationId xmlns:a16="http://schemas.microsoft.com/office/drawing/2014/main" id="{F15034D8-A2E6-4D83-AE9D-B12098D3FDD1}"/>
              </a:ext>
            </a:extLst>
          </p:cNvPr>
          <p:cNvSpPr txBox="1"/>
          <p:nvPr/>
        </p:nvSpPr>
        <p:spPr>
          <a:xfrm>
            <a:off x="3476520" y="2125638"/>
            <a:ext cx="1166037" cy="483146"/>
          </a:xfrm>
          <a:prstGeom prst="rect">
            <a:avLst/>
          </a:prstGeom>
          <a:noFill/>
        </p:spPr>
        <p:txBody>
          <a:bodyPr wrap="square">
            <a:spAutoFit/>
          </a:bodyPr>
          <a:lstStyle/>
          <a:p>
            <a:pPr>
              <a:lnSpc>
                <a:spcPct val="70000"/>
              </a:lnSpc>
            </a:pPr>
            <a:r>
              <a:rPr lang="es-ES" dirty="0">
                <a:solidFill>
                  <a:schemeClr val="bg1"/>
                </a:solidFill>
                <a:latin typeface="Cambria" panose="02040503050406030204" pitchFamily="18" charset="0"/>
                <a:ea typeface="Cambria" panose="02040503050406030204" pitchFamily="18" charset="0"/>
                <a:cs typeface="Arial Narrow"/>
              </a:rPr>
              <a:t>UNAB </a:t>
            </a:r>
            <a:r>
              <a:rPr lang="es-ES" dirty="0" err="1">
                <a:solidFill>
                  <a:schemeClr val="bg1"/>
                </a:solidFill>
                <a:latin typeface="Cambria" panose="02040503050406030204" pitchFamily="18" charset="0"/>
                <a:ea typeface="Cambria" panose="02040503050406030204" pitchFamily="18" charset="0"/>
                <a:cs typeface="Arial Narrow"/>
              </a:rPr>
              <a:t>students</a:t>
            </a:r>
            <a:r>
              <a:rPr lang="es-ES" dirty="0">
                <a:solidFill>
                  <a:schemeClr val="bg1"/>
                </a:solidFill>
                <a:latin typeface="Cambria" panose="02040503050406030204" pitchFamily="18" charset="0"/>
                <a:ea typeface="Cambria" panose="02040503050406030204" pitchFamily="18" charset="0"/>
                <a:cs typeface="Arial Narrow"/>
              </a:rPr>
              <a:t> </a:t>
            </a:r>
          </a:p>
        </p:txBody>
      </p:sp>
      <p:sp>
        <p:nvSpPr>
          <p:cNvPr id="15" name="2 CuadroTexto">
            <a:extLst>
              <a:ext uri="{FF2B5EF4-FFF2-40B4-BE49-F238E27FC236}">
                <a16:creationId xmlns:a16="http://schemas.microsoft.com/office/drawing/2014/main" id="{D21E0C38-177E-418C-8577-F4027CA84371}"/>
              </a:ext>
            </a:extLst>
          </p:cNvPr>
          <p:cNvSpPr txBox="1"/>
          <p:nvPr/>
        </p:nvSpPr>
        <p:spPr>
          <a:xfrm>
            <a:off x="273866" y="2948555"/>
            <a:ext cx="1705228" cy="584775"/>
          </a:xfrm>
          <a:prstGeom prst="rect">
            <a:avLst/>
          </a:prstGeom>
          <a:noFill/>
        </p:spPr>
        <p:txBody>
          <a:bodyPr wrap="square"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lang="es-CL" sz="3200" b="1" dirty="0">
                <a:solidFill>
                  <a:srgbClr val="C1292E"/>
                </a:solidFill>
                <a:latin typeface="Cambria" panose="02040503050406030204" pitchFamily="18" charset="0"/>
                <a:ea typeface="Cambria" panose="02040503050406030204" pitchFamily="18" charset="0"/>
                <a:cs typeface="Arial" panose="020B0604020202020204" pitchFamily="34" charset="0"/>
              </a:rPr>
              <a:t>50.242</a:t>
            </a:r>
            <a:endParaRPr kumimoji="0" lang="es-CL" sz="3200" b="1" i="0" u="none" strike="noStrike" kern="1200" cap="none" spc="0" normalizeH="0" baseline="0" noProof="0" dirty="0">
              <a:ln>
                <a:noFill/>
              </a:ln>
              <a:solidFill>
                <a:srgbClr val="C129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2 CuadroTexto">
            <a:extLst>
              <a:ext uri="{FF2B5EF4-FFF2-40B4-BE49-F238E27FC236}">
                <a16:creationId xmlns:a16="http://schemas.microsoft.com/office/drawing/2014/main" id="{646E482D-8B64-4C02-B43B-AF40670B80FC}"/>
              </a:ext>
            </a:extLst>
          </p:cNvPr>
          <p:cNvSpPr txBox="1"/>
          <p:nvPr/>
        </p:nvSpPr>
        <p:spPr>
          <a:xfrm>
            <a:off x="2396594" y="2948555"/>
            <a:ext cx="1517756" cy="584775"/>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s-CL" sz="3200" b="1" dirty="0">
                <a:solidFill>
                  <a:srgbClr val="C1292E"/>
                </a:solidFill>
                <a:latin typeface="Cambria" panose="02040503050406030204" pitchFamily="18" charset="0"/>
                <a:ea typeface="Cambria" panose="02040503050406030204" pitchFamily="18" charset="0"/>
                <a:cs typeface="Arial" panose="020B0604020202020204" pitchFamily="34" charset="0"/>
              </a:rPr>
              <a:t>7.323</a:t>
            </a:r>
            <a:endParaRPr kumimoji="0" lang="es-CL" sz="3200" b="1" i="0" u="none" strike="noStrike" kern="1200" cap="none" spc="0" normalizeH="0" baseline="0" noProof="0" dirty="0">
              <a:ln>
                <a:noFill/>
              </a:ln>
              <a:solidFill>
                <a:srgbClr val="C129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2 CuadroTexto">
            <a:extLst>
              <a:ext uri="{FF2B5EF4-FFF2-40B4-BE49-F238E27FC236}">
                <a16:creationId xmlns:a16="http://schemas.microsoft.com/office/drawing/2014/main" id="{9962B841-E344-490B-90D3-62793F686A90}"/>
              </a:ext>
            </a:extLst>
          </p:cNvPr>
          <p:cNvSpPr txBox="1"/>
          <p:nvPr/>
        </p:nvSpPr>
        <p:spPr>
          <a:xfrm>
            <a:off x="4161445" y="2954918"/>
            <a:ext cx="1517756" cy="584775"/>
          </a:xfrm>
          <a:prstGeom prst="rect">
            <a:avLst/>
          </a:prstGeom>
          <a:noFill/>
        </p:spPr>
        <p:txBody>
          <a:bodyPr wrap="square" rtlCol="0">
            <a:spAutoFit/>
          </a:bodyPr>
          <a:lstStyle/>
          <a:p>
            <a:pPr marL="0" marR="0" lvl="0" indent="0" defTabSz="914332" rtl="0" eaLnBrk="1" fontAlgn="auto" latinLnBrk="0" hangingPunct="1">
              <a:lnSpc>
                <a:spcPct val="100000"/>
              </a:lnSpc>
              <a:spcBef>
                <a:spcPts val="0"/>
              </a:spcBef>
              <a:spcAft>
                <a:spcPts val="0"/>
              </a:spcAft>
              <a:buClrTx/>
              <a:buSzTx/>
              <a:buFontTx/>
              <a:buNone/>
              <a:tabLst/>
              <a:defRPr/>
            </a:pPr>
            <a:r>
              <a:rPr lang="es-CL" sz="3200" b="1" dirty="0">
                <a:solidFill>
                  <a:srgbClr val="C1292E"/>
                </a:solidFill>
                <a:latin typeface="Cambria" panose="02040503050406030204" pitchFamily="18" charset="0"/>
                <a:ea typeface="Cambria" panose="02040503050406030204" pitchFamily="18" charset="0"/>
                <a:cs typeface="Arial" panose="020B0604020202020204" pitchFamily="34" charset="0"/>
              </a:rPr>
              <a:t>245</a:t>
            </a:r>
            <a:endParaRPr kumimoji="0" lang="es-CL" sz="3200" b="1" i="0" u="none" strike="noStrike" kern="1200" cap="none" spc="0" normalizeH="0" baseline="0" noProof="0" dirty="0">
              <a:ln>
                <a:noFill/>
              </a:ln>
              <a:solidFill>
                <a:srgbClr val="C129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8" name="CuadroTexto 17">
            <a:extLst>
              <a:ext uri="{FF2B5EF4-FFF2-40B4-BE49-F238E27FC236}">
                <a16:creationId xmlns:a16="http://schemas.microsoft.com/office/drawing/2014/main" id="{E3C02A64-A6AB-429F-AC30-EAB21C56B643}"/>
              </a:ext>
            </a:extLst>
          </p:cNvPr>
          <p:cNvSpPr txBox="1"/>
          <p:nvPr/>
        </p:nvSpPr>
        <p:spPr>
          <a:xfrm>
            <a:off x="273866" y="3498199"/>
            <a:ext cx="1814250" cy="397096"/>
          </a:xfrm>
          <a:prstGeom prst="rect">
            <a:avLst/>
          </a:prstGeom>
          <a:noFill/>
        </p:spPr>
        <p:txBody>
          <a:bodyPr wrap="square">
            <a:spAutoFit/>
          </a:bodyPr>
          <a:lstStyle/>
          <a:p>
            <a:pPr algn="ctr">
              <a:lnSpc>
                <a:spcPct val="70000"/>
              </a:lnSpc>
            </a:pPr>
            <a:r>
              <a:rPr lang="es-ES" sz="1400" dirty="0" err="1">
                <a:solidFill>
                  <a:schemeClr val="tx1">
                    <a:lumMod val="95000"/>
                    <a:lumOff val="5000"/>
                  </a:schemeClr>
                </a:solidFill>
                <a:latin typeface="Cambria" panose="02040503050406030204" pitchFamily="18" charset="0"/>
                <a:ea typeface="Cambria" panose="02040503050406030204" pitchFamily="18" charset="0"/>
                <a:cs typeface="Arial Narrow"/>
              </a:rPr>
              <a:t>Undergraduate</a:t>
            </a:r>
            <a:r>
              <a:rPr lang="es-ES" sz="1400" dirty="0">
                <a:solidFill>
                  <a:schemeClr val="tx1">
                    <a:lumMod val="95000"/>
                    <a:lumOff val="5000"/>
                  </a:schemeClr>
                </a:solidFill>
                <a:latin typeface="Cambria" panose="02040503050406030204" pitchFamily="18" charset="0"/>
                <a:ea typeface="Cambria" panose="02040503050406030204" pitchFamily="18" charset="0"/>
                <a:cs typeface="Arial Narrow"/>
              </a:rPr>
              <a:t> </a:t>
            </a:r>
            <a:r>
              <a:rPr lang="es-ES" sz="1400" dirty="0" err="1">
                <a:solidFill>
                  <a:schemeClr val="tx1">
                    <a:lumMod val="95000"/>
                    <a:lumOff val="5000"/>
                  </a:schemeClr>
                </a:solidFill>
                <a:latin typeface="Cambria" panose="02040503050406030204" pitchFamily="18" charset="0"/>
                <a:ea typeface="Cambria" panose="02040503050406030204" pitchFamily="18" charset="0"/>
                <a:cs typeface="Arial Narrow"/>
              </a:rPr>
              <a:t>students</a:t>
            </a:r>
            <a:endParaRPr lang="es-ES" sz="1400" dirty="0">
              <a:solidFill>
                <a:schemeClr val="tx1">
                  <a:lumMod val="95000"/>
                  <a:lumOff val="5000"/>
                </a:schemeClr>
              </a:solidFill>
              <a:latin typeface="Cambria" panose="02040503050406030204" pitchFamily="18" charset="0"/>
              <a:ea typeface="Cambria" panose="02040503050406030204" pitchFamily="18" charset="0"/>
              <a:cs typeface="Arial Narrow"/>
            </a:endParaRPr>
          </a:p>
        </p:txBody>
      </p:sp>
      <p:sp>
        <p:nvSpPr>
          <p:cNvPr id="19" name="CuadroTexto 18">
            <a:extLst>
              <a:ext uri="{FF2B5EF4-FFF2-40B4-BE49-F238E27FC236}">
                <a16:creationId xmlns:a16="http://schemas.microsoft.com/office/drawing/2014/main" id="{2BC438E6-9EC7-422B-9CEE-234D13467B51}"/>
              </a:ext>
            </a:extLst>
          </p:cNvPr>
          <p:cNvSpPr txBox="1"/>
          <p:nvPr/>
        </p:nvSpPr>
        <p:spPr>
          <a:xfrm>
            <a:off x="2479619" y="3498199"/>
            <a:ext cx="1596207" cy="245452"/>
          </a:xfrm>
          <a:prstGeom prst="rect">
            <a:avLst/>
          </a:prstGeom>
          <a:noFill/>
        </p:spPr>
        <p:txBody>
          <a:bodyPr wrap="square">
            <a:spAutoFit/>
          </a:bodyPr>
          <a:lstStyle/>
          <a:p>
            <a:pPr>
              <a:lnSpc>
                <a:spcPct val="70000"/>
              </a:lnSpc>
            </a:pPr>
            <a:r>
              <a:rPr lang="es-ES" sz="1400" dirty="0">
                <a:solidFill>
                  <a:schemeClr val="tx1">
                    <a:lumMod val="95000"/>
                    <a:lumOff val="5000"/>
                  </a:schemeClr>
                </a:solidFill>
                <a:latin typeface="Cambria" panose="02040503050406030204" pitchFamily="18" charset="0"/>
                <a:ea typeface="Cambria" panose="02040503050406030204" pitchFamily="18" charset="0"/>
                <a:cs typeface="Arial Narrow"/>
              </a:rPr>
              <a:t>Master </a:t>
            </a:r>
            <a:r>
              <a:rPr lang="es-ES" sz="1400" dirty="0" err="1">
                <a:solidFill>
                  <a:schemeClr val="tx1">
                    <a:lumMod val="95000"/>
                    <a:lumOff val="5000"/>
                  </a:schemeClr>
                </a:solidFill>
                <a:latin typeface="Cambria" panose="02040503050406030204" pitchFamily="18" charset="0"/>
                <a:ea typeface="Cambria" panose="02040503050406030204" pitchFamily="18" charset="0"/>
                <a:cs typeface="Arial Narrow"/>
              </a:rPr>
              <a:t>students</a:t>
            </a:r>
            <a:endParaRPr lang="es-ES" sz="1400" dirty="0">
              <a:solidFill>
                <a:schemeClr val="tx1">
                  <a:lumMod val="95000"/>
                  <a:lumOff val="5000"/>
                </a:schemeClr>
              </a:solidFill>
              <a:latin typeface="Cambria" panose="02040503050406030204" pitchFamily="18" charset="0"/>
              <a:ea typeface="Cambria" panose="02040503050406030204" pitchFamily="18" charset="0"/>
              <a:cs typeface="Arial Narrow"/>
            </a:endParaRPr>
          </a:p>
        </p:txBody>
      </p:sp>
      <p:sp>
        <p:nvSpPr>
          <p:cNvPr id="20" name="CuadroTexto 19">
            <a:extLst>
              <a:ext uri="{FF2B5EF4-FFF2-40B4-BE49-F238E27FC236}">
                <a16:creationId xmlns:a16="http://schemas.microsoft.com/office/drawing/2014/main" id="{FF156808-1D80-4B5D-A8EB-8380F6A8E3D7}"/>
              </a:ext>
            </a:extLst>
          </p:cNvPr>
          <p:cNvSpPr txBox="1"/>
          <p:nvPr/>
        </p:nvSpPr>
        <p:spPr>
          <a:xfrm>
            <a:off x="4225465" y="3481188"/>
            <a:ext cx="1596207" cy="245452"/>
          </a:xfrm>
          <a:prstGeom prst="rect">
            <a:avLst/>
          </a:prstGeom>
          <a:noFill/>
        </p:spPr>
        <p:txBody>
          <a:bodyPr wrap="square">
            <a:spAutoFit/>
          </a:bodyPr>
          <a:lstStyle/>
          <a:p>
            <a:pPr>
              <a:lnSpc>
                <a:spcPct val="70000"/>
              </a:lnSpc>
            </a:pPr>
            <a:r>
              <a:rPr lang="es-ES" sz="1400" dirty="0">
                <a:solidFill>
                  <a:schemeClr val="tx1">
                    <a:lumMod val="95000"/>
                    <a:lumOff val="5000"/>
                  </a:schemeClr>
                </a:solidFill>
                <a:latin typeface="Cambria" panose="02040503050406030204" pitchFamily="18" charset="0"/>
                <a:ea typeface="Cambria" panose="02040503050406030204" pitchFamily="18" charset="0"/>
                <a:cs typeface="Arial Narrow"/>
              </a:rPr>
              <a:t>PhD </a:t>
            </a:r>
            <a:r>
              <a:rPr lang="es-ES" sz="1400" dirty="0" err="1">
                <a:solidFill>
                  <a:schemeClr val="tx1">
                    <a:lumMod val="95000"/>
                    <a:lumOff val="5000"/>
                  </a:schemeClr>
                </a:solidFill>
                <a:latin typeface="Cambria" panose="02040503050406030204" pitchFamily="18" charset="0"/>
                <a:ea typeface="Cambria" panose="02040503050406030204" pitchFamily="18" charset="0"/>
                <a:cs typeface="Arial Narrow"/>
              </a:rPr>
              <a:t>students</a:t>
            </a:r>
            <a:endParaRPr lang="es-ES" sz="1400" dirty="0">
              <a:solidFill>
                <a:schemeClr val="tx1">
                  <a:lumMod val="95000"/>
                  <a:lumOff val="5000"/>
                </a:schemeClr>
              </a:solidFill>
              <a:latin typeface="Cambria" panose="02040503050406030204" pitchFamily="18" charset="0"/>
              <a:ea typeface="Cambria" panose="02040503050406030204" pitchFamily="18" charset="0"/>
              <a:cs typeface="Arial Narrow"/>
            </a:endParaRPr>
          </a:p>
        </p:txBody>
      </p:sp>
      <p:cxnSp>
        <p:nvCxnSpPr>
          <p:cNvPr id="23" name="Conector recto 22">
            <a:extLst>
              <a:ext uri="{FF2B5EF4-FFF2-40B4-BE49-F238E27FC236}">
                <a16:creationId xmlns:a16="http://schemas.microsoft.com/office/drawing/2014/main" id="{9FA8C248-BF11-4BFB-BDE4-152D7EB95347}"/>
              </a:ext>
            </a:extLst>
          </p:cNvPr>
          <p:cNvCxnSpPr>
            <a:cxnSpLocks/>
          </p:cNvCxnSpPr>
          <p:nvPr/>
        </p:nvCxnSpPr>
        <p:spPr>
          <a:xfrm>
            <a:off x="4142952" y="2984223"/>
            <a:ext cx="0" cy="636319"/>
          </a:xfrm>
          <a:prstGeom prst="line">
            <a:avLst/>
          </a:prstGeom>
          <a:ln>
            <a:solidFill>
              <a:schemeClr val="bg1">
                <a:lumMod val="50000"/>
              </a:schemeClr>
            </a:solidFill>
          </a:ln>
        </p:spPr>
        <p:style>
          <a:lnRef idx="3">
            <a:schemeClr val="dk1"/>
          </a:lnRef>
          <a:fillRef idx="0">
            <a:schemeClr val="dk1"/>
          </a:fillRef>
          <a:effectRef idx="2">
            <a:schemeClr val="dk1"/>
          </a:effectRef>
          <a:fontRef idx="minor">
            <a:schemeClr val="tx1"/>
          </a:fontRef>
        </p:style>
      </p:cxnSp>
      <p:pic>
        <p:nvPicPr>
          <p:cNvPr id="25" name="Imagen 24">
            <a:extLst>
              <a:ext uri="{FF2B5EF4-FFF2-40B4-BE49-F238E27FC236}">
                <a16:creationId xmlns:a16="http://schemas.microsoft.com/office/drawing/2014/main" id="{11B25480-6DDA-452A-854B-A0D5AF1E5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66" y="4485304"/>
            <a:ext cx="2895403" cy="1237640"/>
          </a:xfrm>
          <a:prstGeom prst="rect">
            <a:avLst/>
          </a:prstGeom>
        </p:spPr>
      </p:pic>
      <p:sp>
        <p:nvSpPr>
          <p:cNvPr id="26" name="2 CuadroTexto">
            <a:extLst>
              <a:ext uri="{FF2B5EF4-FFF2-40B4-BE49-F238E27FC236}">
                <a16:creationId xmlns:a16="http://schemas.microsoft.com/office/drawing/2014/main" id="{CA419518-AC06-44AC-BBDE-6B6B16A0D0A6}"/>
              </a:ext>
            </a:extLst>
          </p:cNvPr>
          <p:cNvSpPr txBox="1"/>
          <p:nvPr/>
        </p:nvSpPr>
        <p:spPr>
          <a:xfrm>
            <a:off x="3295239" y="4437429"/>
            <a:ext cx="665486" cy="369332"/>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s-CL" b="1"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12</a:t>
            </a:r>
            <a:r>
              <a:rPr lang="es-CL" sz="1100" b="1"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a:t>
            </a:r>
            <a:endParaRPr kumimoji="0" lang="es-CL" sz="11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7" name="2 CuadroTexto">
            <a:extLst>
              <a:ext uri="{FF2B5EF4-FFF2-40B4-BE49-F238E27FC236}">
                <a16:creationId xmlns:a16="http://schemas.microsoft.com/office/drawing/2014/main" id="{74809B27-2BFA-4A5F-B586-8C6BBD908554}"/>
              </a:ext>
            </a:extLst>
          </p:cNvPr>
          <p:cNvSpPr txBox="1"/>
          <p:nvPr/>
        </p:nvSpPr>
        <p:spPr>
          <a:xfrm>
            <a:off x="3309661" y="4937414"/>
            <a:ext cx="720099" cy="369332"/>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s-CL" b="1"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20%</a:t>
            </a:r>
            <a:endParaRPr kumimoji="0" lang="es-CL"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 name="2 CuadroTexto">
            <a:extLst>
              <a:ext uri="{FF2B5EF4-FFF2-40B4-BE49-F238E27FC236}">
                <a16:creationId xmlns:a16="http://schemas.microsoft.com/office/drawing/2014/main" id="{BCD7A79A-26A8-410A-91F7-0CFEE7DB56AC}"/>
              </a:ext>
            </a:extLst>
          </p:cNvPr>
          <p:cNvSpPr txBox="1"/>
          <p:nvPr/>
        </p:nvSpPr>
        <p:spPr>
          <a:xfrm>
            <a:off x="3290142" y="5394327"/>
            <a:ext cx="750036" cy="369332"/>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s-CL" b="1"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68</a:t>
            </a:r>
            <a:r>
              <a:rPr lang="es-CL" sz="1100" b="1" dirty="0">
                <a:solidFill>
                  <a:schemeClr val="tx2">
                    <a:lumMod val="50000"/>
                  </a:schemeClr>
                </a:solidFill>
                <a:latin typeface="Cambria" panose="02040503050406030204" pitchFamily="18" charset="0"/>
                <a:ea typeface="Cambria" panose="02040503050406030204" pitchFamily="18" charset="0"/>
                <a:cs typeface="Arial" panose="020B0604020202020204" pitchFamily="34" charset="0"/>
              </a:rPr>
              <a:t>%</a:t>
            </a:r>
            <a:endParaRPr kumimoji="0" lang="es-CL" sz="11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9" name="CuadroTexto 28">
            <a:extLst>
              <a:ext uri="{FF2B5EF4-FFF2-40B4-BE49-F238E27FC236}">
                <a16:creationId xmlns:a16="http://schemas.microsoft.com/office/drawing/2014/main" id="{C2D2A03E-9FC6-4F6A-916A-C07D9DD5FB9D}"/>
              </a:ext>
            </a:extLst>
          </p:cNvPr>
          <p:cNvSpPr txBox="1"/>
          <p:nvPr/>
        </p:nvSpPr>
        <p:spPr>
          <a:xfrm>
            <a:off x="1292888" y="4531724"/>
            <a:ext cx="1054586" cy="397096"/>
          </a:xfrm>
          <a:prstGeom prst="rect">
            <a:avLst/>
          </a:prstGeom>
          <a:noFill/>
        </p:spPr>
        <p:txBody>
          <a:bodyPr wrap="square">
            <a:spAutoFit/>
          </a:bodyPr>
          <a:lstStyle/>
          <a:p>
            <a:pPr algn="ctr">
              <a:lnSpc>
                <a:spcPct val="70000"/>
              </a:lnSpc>
            </a:pPr>
            <a:r>
              <a:rPr lang="es-ES" sz="1400" dirty="0">
                <a:solidFill>
                  <a:srgbClr val="C00000"/>
                </a:solidFill>
                <a:latin typeface="Cambria" panose="02040503050406030204" pitchFamily="18" charset="0"/>
                <a:ea typeface="Cambria" panose="02040503050406030204" pitchFamily="18" charset="0"/>
                <a:cs typeface="Arial Narrow"/>
              </a:rPr>
              <a:t>Concepción</a:t>
            </a:r>
          </a:p>
        </p:txBody>
      </p:sp>
      <p:sp>
        <p:nvSpPr>
          <p:cNvPr id="30" name="CuadroTexto 29">
            <a:extLst>
              <a:ext uri="{FF2B5EF4-FFF2-40B4-BE49-F238E27FC236}">
                <a16:creationId xmlns:a16="http://schemas.microsoft.com/office/drawing/2014/main" id="{154107D3-EB33-4F0B-9388-60A5C4933CD2}"/>
              </a:ext>
            </a:extLst>
          </p:cNvPr>
          <p:cNvSpPr txBox="1"/>
          <p:nvPr/>
        </p:nvSpPr>
        <p:spPr>
          <a:xfrm>
            <a:off x="860672" y="4981379"/>
            <a:ext cx="1054586" cy="397096"/>
          </a:xfrm>
          <a:prstGeom prst="rect">
            <a:avLst/>
          </a:prstGeom>
          <a:noFill/>
        </p:spPr>
        <p:txBody>
          <a:bodyPr wrap="square">
            <a:spAutoFit/>
          </a:bodyPr>
          <a:lstStyle/>
          <a:p>
            <a:pPr algn="ctr">
              <a:lnSpc>
                <a:spcPct val="70000"/>
              </a:lnSpc>
            </a:pPr>
            <a:r>
              <a:rPr lang="es-ES" sz="1400" dirty="0">
                <a:solidFill>
                  <a:srgbClr val="C00000"/>
                </a:solidFill>
                <a:latin typeface="Cambria" panose="02040503050406030204" pitchFamily="18" charset="0"/>
                <a:ea typeface="Cambria" panose="02040503050406030204" pitchFamily="18" charset="0"/>
                <a:cs typeface="Arial Narrow"/>
              </a:rPr>
              <a:t>Viña del Mar</a:t>
            </a:r>
          </a:p>
        </p:txBody>
      </p:sp>
      <p:sp>
        <p:nvSpPr>
          <p:cNvPr id="31" name="CuadroTexto 30">
            <a:extLst>
              <a:ext uri="{FF2B5EF4-FFF2-40B4-BE49-F238E27FC236}">
                <a16:creationId xmlns:a16="http://schemas.microsoft.com/office/drawing/2014/main" id="{1F9016F9-7496-45EF-A3A9-0EDCDAF7D612}"/>
              </a:ext>
            </a:extLst>
          </p:cNvPr>
          <p:cNvSpPr txBox="1"/>
          <p:nvPr/>
        </p:nvSpPr>
        <p:spPr>
          <a:xfrm>
            <a:off x="897477" y="5462828"/>
            <a:ext cx="984193" cy="245452"/>
          </a:xfrm>
          <a:prstGeom prst="rect">
            <a:avLst/>
          </a:prstGeom>
          <a:noFill/>
        </p:spPr>
        <p:txBody>
          <a:bodyPr wrap="square">
            <a:spAutoFit/>
          </a:bodyPr>
          <a:lstStyle/>
          <a:p>
            <a:pPr algn="ctr">
              <a:lnSpc>
                <a:spcPct val="70000"/>
              </a:lnSpc>
            </a:pPr>
            <a:r>
              <a:rPr lang="es-ES" sz="1400" dirty="0">
                <a:solidFill>
                  <a:schemeClr val="bg1"/>
                </a:solidFill>
                <a:latin typeface="Cambria" panose="02040503050406030204" pitchFamily="18" charset="0"/>
                <a:ea typeface="Cambria" panose="02040503050406030204" pitchFamily="18" charset="0"/>
                <a:cs typeface="Arial Narrow"/>
              </a:rPr>
              <a:t>Santiago</a:t>
            </a:r>
          </a:p>
        </p:txBody>
      </p:sp>
      <p:cxnSp>
        <p:nvCxnSpPr>
          <p:cNvPr id="32" name="Conector recto 31">
            <a:extLst>
              <a:ext uri="{FF2B5EF4-FFF2-40B4-BE49-F238E27FC236}">
                <a16:creationId xmlns:a16="http://schemas.microsoft.com/office/drawing/2014/main" id="{3A176BCB-75F8-4FCB-BA04-DCD7D9EA2F4A}"/>
              </a:ext>
            </a:extLst>
          </p:cNvPr>
          <p:cNvCxnSpPr>
            <a:cxnSpLocks/>
          </p:cNvCxnSpPr>
          <p:nvPr/>
        </p:nvCxnSpPr>
        <p:spPr>
          <a:xfrm>
            <a:off x="4037202" y="4463827"/>
            <a:ext cx="0" cy="1309992"/>
          </a:xfrm>
          <a:prstGeom prst="line">
            <a:avLst/>
          </a:prstGeom>
          <a:ln>
            <a:solidFill>
              <a:schemeClr val="bg1">
                <a:lumMod val="50000"/>
              </a:schemeClr>
            </a:solidFill>
          </a:ln>
        </p:spPr>
        <p:style>
          <a:lnRef idx="3">
            <a:schemeClr val="dk1"/>
          </a:lnRef>
          <a:fillRef idx="0">
            <a:schemeClr val="dk1"/>
          </a:fillRef>
          <a:effectRef idx="2">
            <a:schemeClr val="dk1"/>
          </a:effectRef>
          <a:fontRef idx="minor">
            <a:schemeClr val="tx1"/>
          </a:fontRef>
        </p:style>
      </p:cxnSp>
      <p:sp>
        <p:nvSpPr>
          <p:cNvPr id="34" name="2 CuadroTexto">
            <a:extLst>
              <a:ext uri="{FF2B5EF4-FFF2-40B4-BE49-F238E27FC236}">
                <a16:creationId xmlns:a16="http://schemas.microsoft.com/office/drawing/2014/main" id="{18F05515-BD15-4681-83DD-7F2346270DC8}"/>
              </a:ext>
            </a:extLst>
          </p:cNvPr>
          <p:cNvSpPr txBox="1"/>
          <p:nvPr/>
        </p:nvSpPr>
        <p:spPr>
          <a:xfrm>
            <a:off x="4054888" y="4617708"/>
            <a:ext cx="1517756" cy="923330"/>
          </a:xfrm>
          <a:prstGeom prst="rect">
            <a:avLst/>
          </a:prstGeom>
          <a:noFill/>
        </p:spPr>
        <p:txBody>
          <a:bodyPr wrap="square" rtlCol="0">
            <a:spAutoFit/>
          </a:bodyPr>
          <a:lstStyle/>
          <a:p>
            <a:pPr marL="0" marR="0" lvl="0" indent="0" defTabSz="914332" rtl="0" eaLnBrk="1" fontAlgn="auto" latinLnBrk="0" hangingPunct="1">
              <a:lnSpc>
                <a:spcPct val="100000"/>
              </a:lnSpc>
              <a:spcBef>
                <a:spcPts val="0"/>
              </a:spcBef>
              <a:spcAft>
                <a:spcPts val="0"/>
              </a:spcAft>
              <a:buClrTx/>
              <a:buSzTx/>
              <a:buFontTx/>
              <a:buNone/>
              <a:tabLst/>
              <a:defRPr/>
            </a:pPr>
            <a:r>
              <a:rPr lang="es-CL" b="1" dirty="0">
                <a:solidFill>
                  <a:srgbClr val="C1292E"/>
                </a:solidFill>
                <a:latin typeface="Cambria" panose="02040503050406030204" pitchFamily="18" charset="0"/>
                <a:ea typeface="Cambria" panose="02040503050406030204" pitchFamily="18" charset="0"/>
                <a:cs typeface="Arial" panose="020B0604020202020204" pitchFamily="34" charset="0"/>
              </a:rPr>
              <a:t>STUDENTS</a:t>
            </a:r>
          </a:p>
          <a:p>
            <a:pPr marL="0" marR="0" lvl="0" indent="0" defTabSz="914332" rtl="0" eaLnBrk="1" fontAlgn="auto" latinLnBrk="0" hangingPunct="1">
              <a:lnSpc>
                <a:spcPct val="100000"/>
              </a:lnSpc>
              <a:spcBef>
                <a:spcPts val="0"/>
              </a:spcBef>
              <a:spcAft>
                <a:spcPts val="0"/>
              </a:spcAft>
              <a:buClrTx/>
              <a:buSzTx/>
              <a:buFontTx/>
              <a:buNone/>
              <a:tabLst/>
              <a:defRPr/>
            </a:pPr>
            <a:r>
              <a:rPr lang="es-CL" b="1" dirty="0">
                <a:solidFill>
                  <a:srgbClr val="C1292E"/>
                </a:solidFill>
                <a:latin typeface="Cambria" panose="02040503050406030204" pitchFamily="18" charset="0"/>
                <a:ea typeface="Cambria" panose="02040503050406030204" pitchFamily="18" charset="0"/>
                <a:cs typeface="Arial" panose="020B0604020202020204" pitchFamily="34" charset="0"/>
              </a:rPr>
              <a:t>BY</a:t>
            </a:r>
          </a:p>
          <a:p>
            <a:pPr marL="0" marR="0" lvl="0" indent="0" defTabSz="914332" rtl="0" eaLnBrk="1" fontAlgn="auto" latinLnBrk="0" hangingPunct="1">
              <a:lnSpc>
                <a:spcPct val="100000"/>
              </a:lnSpc>
              <a:spcBef>
                <a:spcPts val="0"/>
              </a:spcBef>
              <a:spcAft>
                <a:spcPts val="0"/>
              </a:spcAft>
              <a:buClrTx/>
              <a:buSzTx/>
              <a:buFontTx/>
              <a:buNone/>
              <a:tabLst/>
              <a:defRPr/>
            </a:pPr>
            <a:r>
              <a:rPr lang="es-CL" b="1" dirty="0">
                <a:solidFill>
                  <a:srgbClr val="C1292E"/>
                </a:solidFill>
                <a:latin typeface="Cambria" panose="02040503050406030204" pitchFamily="18" charset="0"/>
                <a:ea typeface="Cambria" panose="02040503050406030204" pitchFamily="18" charset="0"/>
                <a:cs typeface="Arial" panose="020B0604020202020204" pitchFamily="34" charset="0"/>
              </a:rPr>
              <a:t>CAMPUS</a:t>
            </a:r>
          </a:p>
        </p:txBody>
      </p:sp>
      <p:cxnSp>
        <p:nvCxnSpPr>
          <p:cNvPr id="58" name="Conector recto 57">
            <a:extLst>
              <a:ext uri="{FF2B5EF4-FFF2-40B4-BE49-F238E27FC236}">
                <a16:creationId xmlns:a16="http://schemas.microsoft.com/office/drawing/2014/main" id="{B9CC5C58-0C73-4020-9363-570AA58C5C63}"/>
              </a:ext>
            </a:extLst>
          </p:cNvPr>
          <p:cNvCxnSpPr>
            <a:cxnSpLocks/>
          </p:cNvCxnSpPr>
          <p:nvPr/>
        </p:nvCxnSpPr>
        <p:spPr>
          <a:xfrm>
            <a:off x="2213714" y="2984223"/>
            <a:ext cx="0" cy="636319"/>
          </a:xfrm>
          <a:prstGeom prst="line">
            <a:avLst/>
          </a:prstGeom>
          <a:ln>
            <a:solidFill>
              <a:schemeClr val="bg1">
                <a:lumMod val="50000"/>
              </a:schemeClr>
            </a:solidFill>
          </a:ln>
        </p:spPr>
        <p:style>
          <a:lnRef idx="3">
            <a:schemeClr val="dk1"/>
          </a:lnRef>
          <a:fillRef idx="0">
            <a:schemeClr val="dk1"/>
          </a:fillRef>
          <a:effectRef idx="2">
            <a:schemeClr val="dk1"/>
          </a:effectRef>
          <a:fontRef idx="minor">
            <a:schemeClr val="tx1"/>
          </a:fontRef>
        </p:style>
      </p:cxnSp>
      <p:sp>
        <p:nvSpPr>
          <p:cNvPr id="82" name="Rectángulo 81">
            <a:extLst>
              <a:ext uri="{FF2B5EF4-FFF2-40B4-BE49-F238E27FC236}">
                <a16:creationId xmlns:a16="http://schemas.microsoft.com/office/drawing/2014/main" id="{ACBB2590-6EC6-4A01-8AAD-8D35468CFA4A}"/>
              </a:ext>
            </a:extLst>
          </p:cNvPr>
          <p:cNvSpPr/>
          <p:nvPr/>
        </p:nvSpPr>
        <p:spPr>
          <a:xfrm>
            <a:off x="273866" y="1217978"/>
            <a:ext cx="5401643" cy="500895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9831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descr="Imagen que contiene persona, mujer, gente, sostener&#10;&#10;Descripción generada automáticamente">
            <a:extLst>
              <a:ext uri="{FF2B5EF4-FFF2-40B4-BE49-F238E27FC236}">
                <a16:creationId xmlns:a16="http://schemas.microsoft.com/office/drawing/2014/main" id="{6B277B7D-E405-0646-EE00-CA16205C6F8F}"/>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12294" t="13001" b="18321"/>
          <a:stretch/>
        </p:blipFill>
        <p:spPr>
          <a:xfrm>
            <a:off x="-983679" y="-7612"/>
            <a:ext cx="13175679" cy="6878381"/>
          </a:xfrm>
          <a:prstGeom prst="rect">
            <a:avLst/>
          </a:prstGeom>
        </p:spPr>
      </p:pic>
      <p:sp>
        <p:nvSpPr>
          <p:cNvPr id="5" name="Rectángulo 4">
            <a:extLst>
              <a:ext uri="{FF2B5EF4-FFF2-40B4-BE49-F238E27FC236}">
                <a16:creationId xmlns:a16="http://schemas.microsoft.com/office/drawing/2014/main" id="{F30D869B-6333-4067-9F45-74CF502B06E3}"/>
              </a:ext>
            </a:extLst>
          </p:cNvPr>
          <p:cNvSpPr/>
          <p:nvPr/>
        </p:nvSpPr>
        <p:spPr>
          <a:xfrm>
            <a:off x="4586885" y="-7612"/>
            <a:ext cx="3056329" cy="6710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a:p>
        </p:txBody>
      </p:sp>
      <p:sp>
        <p:nvSpPr>
          <p:cNvPr id="7" name="Rectángulo 6">
            <a:extLst>
              <a:ext uri="{FF2B5EF4-FFF2-40B4-BE49-F238E27FC236}">
                <a16:creationId xmlns:a16="http://schemas.microsoft.com/office/drawing/2014/main" id="{1CA54E0D-0C82-4FE1-AFDC-A3C533FC5257}"/>
              </a:ext>
            </a:extLst>
          </p:cNvPr>
          <p:cNvSpPr/>
          <p:nvPr/>
        </p:nvSpPr>
        <p:spPr>
          <a:xfrm>
            <a:off x="4581629" y="6773510"/>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sp>
        <p:nvSpPr>
          <p:cNvPr id="28" name="Rectángulo 27">
            <a:extLst>
              <a:ext uri="{FF2B5EF4-FFF2-40B4-BE49-F238E27FC236}">
                <a16:creationId xmlns:a16="http://schemas.microsoft.com/office/drawing/2014/main" id="{3A660897-5F17-4E6E-A4FF-70B3BB3D71A0}"/>
              </a:ext>
            </a:extLst>
          </p:cNvPr>
          <p:cNvSpPr/>
          <p:nvPr/>
        </p:nvSpPr>
        <p:spPr>
          <a:xfrm>
            <a:off x="5643018" y="5147660"/>
            <a:ext cx="5803431" cy="118211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a:latin typeface="Cambria" panose="02040503050406030204" pitchFamily="18" charset="0"/>
              <a:ea typeface="Cambria" panose="02040503050406030204" pitchFamily="18" charset="0"/>
            </a:endParaRPr>
          </a:p>
        </p:txBody>
      </p:sp>
      <p:sp>
        <p:nvSpPr>
          <p:cNvPr id="8" name="2 CuadroTexto">
            <a:extLst>
              <a:ext uri="{FF2B5EF4-FFF2-40B4-BE49-F238E27FC236}">
                <a16:creationId xmlns:a16="http://schemas.microsoft.com/office/drawing/2014/main" id="{3E53D13B-EA8E-006A-8931-8CEDD5561787}"/>
              </a:ext>
            </a:extLst>
          </p:cNvPr>
          <p:cNvSpPr txBox="1"/>
          <p:nvPr/>
        </p:nvSpPr>
        <p:spPr>
          <a:xfrm>
            <a:off x="4690532" y="100497"/>
            <a:ext cx="2918814" cy="369332"/>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s-CL" b="1" dirty="0">
                <a:solidFill>
                  <a:prstClr val="white"/>
                </a:solidFill>
                <a:latin typeface="Cambria" panose="02040503050406030204" pitchFamily="18" charset="0"/>
                <a:ea typeface="Cambria" panose="02040503050406030204" pitchFamily="18" charset="0"/>
                <a:cs typeface="Arial" panose="020B0604020202020204" pitchFamily="34" charset="0"/>
              </a:rPr>
              <a:t>OUR STUDENTS</a:t>
            </a:r>
          </a:p>
        </p:txBody>
      </p:sp>
      <p:sp>
        <p:nvSpPr>
          <p:cNvPr id="23" name="Rectángulo 22">
            <a:extLst>
              <a:ext uri="{FF2B5EF4-FFF2-40B4-BE49-F238E27FC236}">
                <a16:creationId xmlns:a16="http://schemas.microsoft.com/office/drawing/2014/main" id="{D53935A7-E07F-2E27-34A6-A89817F4EB60}"/>
              </a:ext>
            </a:extLst>
          </p:cNvPr>
          <p:cNvSpPr/>
          <p:nvPr/>
        </p:nvSpPr>
        <p:spPr>
          <a:xfrm>
            <a:off x="5439818" y="1351511"/>
            <a:ext cx="2873196" cy="165119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a:latin typeface="Cambria" panose="02040503050406030204" pitchFamily="18" charset="0"/>
              <a:ea typeface="Cambria" panose="02040503050406030204" pitchFamily="18" charset="0"/>
            </a:endParaRPr>
          </a:p>
        </p:txBody>
      </p:sp>
      <p:sp>
        <p:nvSpPr>
          <p:cNvPr id="24" name="Rectángulo 23">
            <a:extLst>
              <a:ext uri="{FF2B5EF4-FFF2-40B4-BE49-F238E27FC236}">
                <a16:creationId xmlns:a16="http://schemas.microsoft.com/office/drawing/2014/main" id="{211E9732-AC5D-166A-A172-A234D5BF2088}"/>
              </a:ext>
            </a:extLst>
          </p:cNvPr>
          <p:cNvSpPr/>
          <p:nvPr/>
        </p:nvSpPr>
        <p:spPr>
          <a:xfrm>
            <a:off x="5439818" y="3146651"/>
            <a:ext cx="2873196" cy="153720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a:latin typeface="Cambria" panose="02040503050406030204" pitchFamily="18" charset="0"/>
              <a:ea typeface="Cambria" panose="02040503050406030204" pitchFamily="18" charset="0"/>
            </a:endParaRPr>
          </a:p>
        </p:txBody>
      </p:sp>
      <p:sp>
        <p:nvSpPr>
          <p:cNvPr id="26" name="Rectángulo 25">
            <a:extLst>
              <a:ext uri="{FF2B5EF4-FFF2-40B4-BE49-F238E27FC236}">
                <a16:creationId xmlns:a16="http://schemas.microsoft.com/office/drawing/2014/main" id="{6A640911-B38C-B723-9C50-3EE0385478E3}"/>
              </a:ext>
            </a:extLst>
          </p:cNvPr>
          <p:cNvSpPr/>
          <p:nvPr/>
        </p:nvSpPr>
        <p:spPr>
          <a:xfrm>
            <a:off x="8995066" y="1351512"/>
            <a:ext cx="2829616" cy="333980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a:latin typeface="Cambria" panose="02040503050406030204" pitchFamily="18" charset="0"/>
              <a:ea typeface="Cambria" panose="02040503050406030204" pitchFamily="18" charset="0"/>
            </a:endParaRPr>
          </a:p>
        </p:txBody>
      </p:sp>
      <p:pic>
        <p:nvPicPr>
          <p:cNvPr id="30" name="Imagen 29">
            <a:extLst>
              <a:ext uri="{FF2B5EF4-FFF2-40B4-BE49-F238E27FC236}">
                <a16:creationId xmlns:a16="http://schemas.microsoft.com/office/drawing/2014/main" id="{F3FB97FC-99C9-A192-5ED2-A188A0101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2664" y="1487187"/>
            <a:ext cx="907940" cy="584775"/>
          </a:xfrm>
          <a:prstGeom prst="rect">
            <a:avLst/>
          </a:prstGeom>
        </p:spPr>
      </p:pic>
      <p:sp>
        <p:nvSpPr>
          <p:cNvPr id="31" name="2 CuadroTexto">
            <a:extLst>
              <a:ext uri="{FF2B5EF4-FFF2-40B4-BE49-F238E27FC236}">
                <a16:creationId xmlns:a16="http://schemas.microsoft.com/office/drawing/2014/main" id="{D69643B9-C33E-CE00-C74D-73352089EC19}"/>
              </a:ext>
            </a:extLst>
          </p:cNvPr>
          <p:cNvSpPr txBox="1"/>
          <p:nvPr/>
        </p:nvSpPr>
        <p:spPr>
          <a:xfrm>
            <a:off x="6076634" y="1840373"/>
            <a:ext cx="2066864" cy="584775"/>
          </a:xfrm>
          <a:prstGeom prst="rect">
            <a:avLst/>
          </a:prstGeom>
          <a:noFill/>
        </p:spPr>
        <p:txBody>
          <a:bodyPr wrap="square"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lang="es-CL" sz="3200" b="1" dirty="0">
                <a:solidFill>
                  <a:srgbClr val="C1292E"/>
                </a:solidFill>
                <a:latin typeface="Cambria" panose="02040503050406030204" pitchFamily="18" charset="0"/>
                <a:ea typeface="Cambria" panose="02040503050406030204" pitchFamily="18" charset="0"/>
                <a:cs typeface="Arial" panose="020B0604020202020204" pitchFamily="34" charset="0"/>
              </a:rPr>
              <a:t>43.000</a:t>
            </a:r>
            <a:r>
              <a:rPr lang="es-CL" sz="3200" dirty="0">
                <a:solidFill>
                  <a:srgbClr val="E52521"/>
                </a:solidFill>
                <a:latin typeface="Cambria" panose="02040503050406030204" pitchFamily="18" charset="0"/>
                <a:ea typeface="Cambria" panose="02040503050406030204" pitchFamily="18" charset="0"/>
                <a:cs typeface="Arial" panose="020B0604020202020204" pitchFamily="34" charset="0"/>
              </a:rPr>
              <a:t>+</a:t>
            </a:r>
            <a:endParaRPr kumimoji="0" lang="es-CL" sz="3200" b="1" i="0" u="none" strike="noStrike" kern="1200" cap="none" spc="0" normalizeH="0" baseline="0" noProof="0" dirty="0">
              <a:ln>
                <a:noFill/>
              </a:ln>
              <a:solidFill>
                <a:srgbClr val="C129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2" name="CuadroTexto 31">
            <a:extLst>
              <a:ext uri="{FF2B5EF4-FFF2-40B4-BE49-F238E27FC236}">
                <a16:creationId xmlns:a16="http://schemas.microsoft.com/office/drawing/2014/main" id="{B999AEEE-F8B8-17B3-3F39-AB580C95F6B1}"/>
              </a:ext>
            </a:extLst>
          </p:cNvPr>
          <p:cNvSpPr txBox="1"/>
          <p:nvPr/>
        </p:nvSpPr>
        <p:spPr>
          <a:xfrm>
            <a:off x="5564048" y="2434652"/>
            <a:ext cx="2612498" cy="396262"/>
          </a:xfrm>
          <a:prstGeom prst="rect">
            <a:avLst/>
          </a:prstGeom>
          <a:noFill/>
        </p:spPr>
        <p:txBody>
          <a:bodyPr wrap="square">
            <a:spAutoFit/>
          </a:bodyPr>
          <a:lstStyle/>
          <a:p>
            <a:pPr algn="r">
              <a:lnSpc>
                <a:spcPct val="70000"/>
              </a:lnSpc>
            </a:pPr>
            <a:r>
              <a:rPr lang="en-US" sz="1400" dirty="0">
                <a:solidFill>
                  <a:schemeClr val="tx1">
                    <a:lumMod val="95000"/>
                    <a:lumOff val="5000"/>
                  </a:schemeClr>
                </a:solidFill>
                <a:latin typeface="Cambria" panose="02040503050406030204" pitchFamily="18" charset="0"/>
                <a:ea typeface="Cambria" panose="02040503050406030204" pitchFamily="18" charset="0"/>
                <a:cs typeface="Arial Narrow"/>
              </a:rPr>
              <a:t>students currently  awarded</a:t>
            </a:r>
          </a:p>
          <a:p>
            <a:pPr algn="r">
              <a:lnSpc>
                <a:spcPct val="70000"/>
              </a:lnSpc>
            </a:pPr>
            <a:r>
              <a:rPr lang="en-US" sz="1400" dirty="0">
                <a:solidFill>
                  <a:schemeClr val="tx1">
                    <a:lumMod val="95000"/>
                    <a:lumOff val="5000"/>
                  </a:schemeClr>
                </a:solidFill>
                <a:latin typeface="Cambria" panose="02040503050406030204" pitchFamily="18" charset="0"/>
                <a:ea typeface="Cambria" panose="02040503050406030204" pitchFamily="18" charset="0"/>
                <a:cs typeface="Arial Narrow"/>
              </a:rPr>
              <a:t>with UNAB scholarships</a:t>
            </a:r>
            <a:endParaRPr lang="es-ES" sz="1400" dirty="0">
              <a:solidFill>
                <a:schemeClr val="tx1">
                  <a:lumMod val="95000"/>
                  <a:lumOff val="5000"/>
                </a:schemeClr>
              </a:solidFill>
              <a:latin typeface="Cambria" panose="02040503050406030204" pitchFamily="18" charset="0"/>
              <a:ea typeface="Cambria" panose="02040503050406030204" pitchFamily="18" charset="0"/>
              <a:cs typeface="Arial Narrow"/>
            </a:endParaRPr>
          </a:p>
        </p:txBody>
      </p:sp>
      <p:sp>
        <p:nvSpPr>
          <p:cNvPr id="44" name="2 CuadroTexto">
            <a:extLst>
              <a:ext uri="{FF2B5EF4-FFF2-40B4-BE49-F238E27FC236}">
                <a16:creationId xmlns:a16="http://schemas.microsoft.com/office/drawing/2014/main" id="{A3AB709B-1784-08BA-915C-B4A1B64E69DF}"/>
              </a:ext>
            </a:extLst>
          </p:cNvPr>
          <p:cNvSpPr txBox="1"/>
          <p:nvPr/>
        </p:nvSpPr>
        <p:spPr>
          <a:xfrm>
            <a:off x="9116266" y="1523604"/>
            <a:ext cx="2664874" cy="1200329"/>
          </a:xfrm>
          <a:prstGeom prst="rect">
            <a:avLst/>
          </a:prstGeom>
          <a:noFill/>
        </p:spPr>
        <p:txBody>
          <a:bodyPr wrap="square" rtlCol="0">
            <a:spAutoFit/>
          </a:bodyPr>
          <a:lstStyle/>
          <a:p>
            <a:pPr marL="0" marR="0" lvl="0" indent="0" defTabSz="914332" rtl="0" eaLnBrk="1" fontAlgn="auto" latinLnBrk="0" hangingPunct="1">
              <a:lnSpc>
                <a:spcPct val="100000"/>
              </a:lnSpc>
              <a:spcBef>
                <a:spcPts val="0"/>
              </a:spcBef>
              <a:spcAft>
                <a:spcPts val="0"/>
              </a:spcAft>
              <a:buClrTx/>
              <a:buSzTx/>
              <a:buFontTx/>
              <a:buNone/>
              <a:tabLst/>
              <a:defRPr/>
            </a:pPr>
            <a:r>
              <a:rPr lang="en-US" sz="2400" b="1" dirty="0">
                <a:solidFill>
                  <a:schemeClr val="bg2">
                    <a:lumMod val="50000"/>
                  </a:schemeClr>
                </a:solidFill>
                <a:latin typeface="Cambria" panose="02040503050406030204" pitchFamily="18" charset="0"/>
                <a:ea typeface="Cambria" panose="02040503050406030204" pitchFamily="18" charset="0"/>
                <a:cs typeface="Arial" panose="020B0604020202020204" pitchFamily="34" charset="0"/>
              </a:rPr>
              <a:t>New students according to school:</a:t>
            </a:r>
            <a:endParaRPr kumimoji="0" lang="es-CL" sz="2400" b="1" i="0" u="none" strike="noStrike" kern="1200" cap="none" spc="0" normalizeH="0" baseline="0" noProof="0" dirty="0">
              <a:ln>
                <a:noFill/>
              </a:ln>
              <a:solidFill>
                <a:schemeClr val="bg2">
                  <a:lumMod val="50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5" name="Imagen 44">
            <a:extLst>
              <a:ext uri="{FF2B5EF4-FFF2-40B4-BE49-F238E27FC236}">
                <a16:creationId xmlns:a16="http://schemas.microsoft.com/office/drawing/2014/main" id="{45C1DEDB-EDE1-131C-8421-7A25D2964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375" y="3386288"/>
            <a:ext cx="558928" cy="1042069"/>
          </a:xfrm>
          <a:prstGeom prst="rect">
            <a:avLst/>
          </a:prstGeom>
        </p:spPr>
      </p:pic>
      <p:sp>
        <p:nvSpPr>
          <p:cNvPr id="46" name="2 CuadroTexto">
            <a:extLst>
              <a:ext uri="{FF2B5EF4-FFF2-40B4-BE49-F238E27FC236}">
                <a16:creationId xmlns:a16="http://schemas.microsoft.com/office/drawing/2014/main" id="{714D1530-343D-D62B-CA96-87B51B606C57}"/>
              </a:ext>
            </a:extLst>
          </p:cNvPr>
          <p:cNvSpPr txBox="1"/>
          <p:nvPr/>
        </p:nvSpPr>
        <p:spPr>
          <a:xfrm>
            <a:off x="6454164" y="3265366"/>
            <a:ext cx="1663678" cy="584775"/>
          </a:xfrm>
          <a:prstGeom prst="rect">
            <a:avLst/>
          </a:prstGeom>
          <a:noFill/>
        </p:spPr>
        <p:txBody>
          <a:bodyPr wrap="square"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lang="es-CL" sz="3200" b="1" dirty="0">
                <a:solidFill>
                  <a:srgbClr val="C1292E"/>
                </a:solidFill>
                <a:latin typeface="Cambria" panose="02040503050406030204" pitchFamily="18" charset="0"/>
                <a:ea typeface="Cambria" panose="02040503050406030204" pitchFamily="18" charset="0"/>
                <a:cs typeface="Arial" panose="020B0604020202020204" pitchFamily="34" charset="0"/>
              </a:rPr>
              <a:t>57,4</a:t>
            </a:r>
            <a:r>
              <a:rPr lang="es-CL" sz="3200" dirty="0">
                <a:solidFill>
                  <a:schemeClr val="bg1">
                    <a:lumMod val="75000"/>
                  </a:schemeClr>
                </a:solidFill>
                <a:latin typeface="Cambria" panose="02040503050406030204" pitchFamily="18" charset="0"/>
                <a:ea typeface="Cambria" panose="02040503050406030204" pitchFamily="18" charset="0"/>
                <a:cs typeface="Arial" panose="020B0604020202020204" pitchFamily="34" charset="0"/>
              </a:rPr>
              <a:t>%</a:t>
            </a:r>
            <a:endParaRPr kumimoji="0" lang="es-CL" sz="320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7" name="CuadroTexto 46">
            <a:extLst>
              <a:ext uri="{FF2B5EF4-FFF2-40B4-BE49-F238E27FC236}">
                <a16:creationId xmlns:a16="http://schemas.microsoft.com/office/drawing/2014/main" id="{AD256D1A-1731-D5A4-4653-0C5AE052E9AC}"/>
              </a:ext>
            </a:extLst>
          </p:cNvPr>
          <p:cNvSpPr txBox="1"/>
          <p:nvPr/>
        </p:nvSpPr>
        <p:spPr>
          <a:xfrm>
            <a:off x="6046425" y="3826484"/>
            <a:ext cx="2131256" cy="698717"/>
          </a:xfrm>
          <a:prstGeom prst="rect">
            <a:avLst/>
          </a:prstGeom>
          <a:noFill/>
        </p:spPr>
        <p:txBody>
          <a:bodyPr wrap="square">
            <a:spAutoFit/>
          </a:bodyPr>
          <a:lstStyle/>
          <a:p>
            <a:pPr algn="r">
              <a:lnSpc>
                <a:spcPct val="70000"/>
              </a:lnSpc>
            </a:pPr>
            <a:r>
              <a:rPr lang="en-US" sz="1400" dirty="0">
                <a:solidFill>
                  <a:schemeClr val="tx1">
                    <a:lumMod val="95000"/>
                    <a:lumOff val="5000"/>
                  </a:schemeClr>
                </a:solidFill>
                <a:latin typeface="Cambria" panose="02040503050406030204" pitchFamily="18" charset="0"/>
                <a:ea typeface="Cambria" panose="02040503050406030204" pitchFamily="18" charset="0"/>
                <a:cs typeface="Arial Narrow"/>
              </a:rPr>
              <a:t>of the undergraduate students are the first generation to attend college</a:t>
            </a:r>
            <a:endParaRPr lang="es-ES" sz="1400" dirty="0">
              <a:solidFill>
                <a:schemeClr val="tx1">
                  <a:lumMod val="95000"/>
                  <a:lumOff val="5000"/>
                </a:schemeClr>
              </a:solidFill>
              <a:latin typeface="Cambria" panose="02040503050406030204" pitchFamily="18" charset="0"/>
              <a:ea typeface="Cambria" panose="02040503050406030204" pitchFamily="18" charset="0"/>
              <a:cs typeface="Arial Narrow"/>
            </a:endParaRPr>
          </a:p>
        </p:txBody>
      </p:sp>
      <p:pic>
        <p:nvPicPr>
          <p:cNvPr id="48" name="Imagen 47">
            <a:extLst>
              <a:ext uri="{FF2B5EF4-FFF2-40B4-BE49-F238E27FC236}">
                <a16:creationId xmlns:a16="http://schemas.microsoft.com/office/drawing/2014/main" id="{7C8442C3-7EA9-E09B-384D-9CC3BEA98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0775" y="3042674"/>
            <a:ext cx="477615" cy="1042069"/>
          </a:xfrm>
          <a:prstGeom prst="rect">
            <a:avLst/>
          </a:prstGeom>
        </p:spPr>
      </p:pic>
      <p:sp>
        <p:nvSpPr>
          <p:cNvPr id="49" name="2 CuadroTexto">
            <a:extLst>
              <a:ext uri="{FF2B5EF4-FFF2-40B4-BE49-F238E27FC236}">
                <a16:creationId xmlns:a16="http://schemas.microsoft.com/office/drawing/2014/main" id="{15234FB8-ACE4-39C0-CDE4-1DB84AEAFE04}"/>
              </a:ext>
            </a:extLst>
          </p:cNvPr>
          <p:cNvSpPr txBox="1"/>
          <p:nvPr/>
        </p:nvSpPr>
        <p:spPr>
          <a:xfrm>
            <a:off x="9876725" y="2842619"/>
            <a:ext cx="1542847" cy="400110"/>
          </a:xfrm>
          <a:prstGeom prst="rect">
            <a:avLst/>
          </a:prstGeom>
          <a:noFill/>
        </p:spPr>
        <p:txBody>
          <a:bodyPr wrap="square" rtlCol="0">
            <a:spAutoFit/>
          </a:bodyPr>
          <a:lstStyle/>
          <a:p>
            <a:pPr marL="0" marR="0" lvl="0" indent="0" defTabSz="914332" rtl="0" eaLnBrk="1" fontAlgn="auto" latinLnBrk="0" hangingPunct="1">
              <a:lnSpc>
                <a:spcPct val="100000"/>
              </a:lnSpc>
              <a:spcBef>
                <a:spcPts val="0"/>
              </a:spcBef>
              <a:spcAft>
                <a:spcPts val="0"/>
              </a:spcAft>
              <a:buClrTx/>
              <a:buSzTx/>
              <a:buFontTx/>
              <a:buNone/>
              <a:tabLst/>
              <a:defRPr/>
            </a:pPr>
            <a:r>
              <a:rPr lang="es-CL" sz="2000" b="1" dirty="0">
                <a:solidFill>
                  <a:srgbClr val="C1292E"/>
                </a:solidFill>
                <a:latin typeface="Cambria" panose="02040503050406030204" pitchFamily="18" charset="0"/>
                <a:ea typeface="Cambria" panose="02040503050406030204" pitchFamily="18" charset="0"/>
                <a:cs typeface="Arial" panose="020B0604020202020204" pitchFamily="34" charset="0"/>
              </a:rPr>
              <a:t>22,6%</a:t>
            </a:r>
            <a:endParaRPr kumimoji="0" lang="es-CL" sz="2000" i="0" u="none" strike="noStrike" kern="1200" cap="none" spc="0" normalizeH="0" baseline="0" noProof="0" dirty="0">
              <a:ln>
                <a:noFill/>
              </a:ln>
              <a:solidFill>
                <a:srgbClr val="E52521"/>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0" name="2 CuadroTexto">
            <a:extLst>
              <a:ext uri="{FF2B5EF4-FFF2-40B4-BE49-F238E27FC236}">
                <a16:creationId xmlns:a16="http://schemas.microsoft.com/office/drawing/2014/main" id="{29615FF7-4825-83E5-E503-6C5AF8B394BD}"/>
              </a:ext>
            </a:extLst>
          </p:cNvPr>
          <p:cNvSpPr txBox="1"/>
          <p:nvPr/>
        </p:nvSpPr>
        <p:spPr>
          <a:xfrm>
            <a:off x="9876725" y="3368857"/>
            <a:ext cx="1542847" cy="400110"/>
          </a:xfrm>
          <a:prstGeom prst="rect">
            <a:avLst/>
          </a:prstGeom>
          <a:noFill/>
        </p:spPr>
        <p:txBody>
          <a:bodyPr wrap="square" rtlCol="0">
            <a:spAutoFit/>
          </a:bodyPr>
          <a:lstStyle/>
          <a:p>
            <a:pPr marL="0" marR="0" lvl="0" indent="0" defTabSz="914332" rtl="0" eaLnBrk="1" fontAlgn="auto" latinLnBrk="0" hangingPunct="1">
              <a:lnSpc>
                <a:spcPct val="100000"/>
              </a:lnSpc>
              <a:spcBef>
                <a:spcPts val="0"/>
              </a:spcBef>
              <a:spcAft>
                <a:spcPts val="0"/>
              </a:spcAft>
              <a:buClrTx/>
              <a:buSzTx/>
              <a:buFontTx/>
              <a:buNone/>
              <a:tabLst/>
              <a:defRPr/>
            </a:pPr>
            <a:r>
              <a:rPr lang="es-CL" sz="2000" b="1" dirty="0">
                <a:solidFill>
                  <a:srgbClr val="C1292E"/>
                </a:solidFill>
                <a:latin typeface="Cambria" panose="02040503050406030204" pitchFamily="18" charset="0"/>
                <a:ea typeface="Cambria" panose="02040503050406030204" pitchFamily="18" charset="0"/>
                <a:cs typeface="Arial" panose="020B0604020202020204" pitchFamily="34" charset="0"/>
              </a:rPr>
              <a:t>58,6%</a:t>
            </a:r>
            <a:endParaRPr kumimoji="0" lang="es-CL" sz="2000" b="1" i="0" u="none" strike="noStrike" kern="1200" cap="none" spc="0" normalizeH="0" baseline="0" noProof="0" dirty="0">
              <a:ln>
                <a:noFill/>
              </a:ln>
              <a:solidFill>
                <a:srgbClr val="C129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1" name="2 CuadroTexto">
            <a:extLst>
              <a:ext uri="{FF2B5EF4-FFF2-40B4-BE49-F238E27FC236}">
                <a16:creationId xmlns:a16="http://schemas.microsoft.com/office/drawing/2014/main" id="{8B889982-23E3-6491-8743-57BC06B917B2}"/>
              </a:ext>
            </a:extLst>
          </p:cNvPr>
          <p:cNvSpPr txBox="1"/>
          <p:nvPr/>
        </p:nvSpPr>
        <p:spPr>
          <a:xfrm>
            <a:off x="9876724" y="3931527"/>
            <a:ext cx="1542847" cy="400110"/>
          </a:xfrm>
          <a:prstGeom prst="rect">
            <a:avLst/>
          </a:prstGeom>
          <a:noFill/>
        </p:spPr>
        <p:txBody>
          <a:bodyPr wrap="square" rtlCol="0">
            <a:spAutoFit/>
          </a:bodyPr>
          <a:lstStyle/>
          <a:p>
            <a:pPr marL="0" marR="0" lvl="0" indent="0" defTabSz="914332" rtl="0" eaLnBrk="1" fontAlgn="auto" latinLnBrk="0" hangingPunct="1">
              <a:lnSpc>
                <a:spcPct val="100000"/>
              </a:lnSpc>
              <a:spcBef>
                <a:spcPts val="0"/>
              </a:spcBef>
              <a:spcAft>
                <a:spcPts val="0"/>
              </a:spcAft>
              <a:buClrTx/>
              <a:buSzTx/>
              <a:buFontTx/>
              <a:buNone/>
              <a:tabLst/>
              <a:defRPr/>
            </a:pPr>
            <a:r>
              <a:rPr lang="es-CL" sz="2000" b="1" dirty="0">
                <a:solidFill>
                  <a:srgbClr val="C1292E"/>
                </a:solidFill>
                <a:latin typeface="Cambria" panose="02040503050406030204" pitchFamily="18" charset="0"/>
                <a:ea typeface="Cambria" panose="02040503050406030204" pitchFamily="18" charset="0"/>
                <a:cs typeface="Arial" panose="020B0604020202020204" pitchFamily="34" charset="0"/>
              </a:rPr>
              <a:t>18,8%</a:t>
            </a:r>
            <a:endParaRPr kumimoji="0" lang="es-CL" sz="2000" b="1" i="0" u="none" strike="noStrike" kern="1200" cap="none" spc="0" normalizeH="0" baseline="0" noProof="0" dirty="0">
              <a:ln>
                <a:noFill/>
              </a:ln>
              <a:solidFill>
                <a:srgbClr val="C129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2" name="CuadroTexto 51">
            <a:extLst>
              <a:ext uri="{FF2B5EF4-FFF2-40B4-BE49-F238E27FC236}">
                <a16:creationId xmlns:a16="http://schemas.microsoft.com/office/drawing/2014/main" id="{D4CF593C-66CB-01F3-38F6-6C095200CE7E}"/>
              </a:ext>
            </a:extLst>
          </p:cNvPr>
          <p:cNvSpPr txBox="1"/>
          <p:nvPr/>
        </p:nvSpPr>
        <p:spPr>
          <a:xfrm>
            <a:off x="10702995" y="2997112"/>
            <a:ext cx="1268907" cy="223587"/>
          </a:xfrm>
          <a:prstGeom prst="rect">
            <a:avLst/>
          </a:prstGeom>
          <a:noFill/>
        </p:spPr>
        <p:txBody>
          <a:bodyPr wrap="square">
            <a:spAutoFit/>
          </a:bodyPr>
          <a:lstStyle/>
          <a:p>
            <a:pPr>
              <a:lnSpc>
                <a:spcPct val="70000"/>
              </a:lnSpc>
            </a:pPr>
            <a:r>
              <a:rPr lang="es-ES" sz="1200" dirty="0" err="1">
                <a:solidFill>
                  <a:schemeClr val="tx1">
                    <a:lumMod val="95000"/>
                    <a:lumOff val="5000"/>
                  </a:schemeClr>
                </a:solidFill>
                <a:latin typeface="Cambria" panose="02040503050406030204" pitchFamily="18" charset="0"/>
                <a:ea typeface="Cambria" panose="02040503050406030204" pitchFamily="18" charset="0"/>
                <a:cs typeface="Arial Narrow"/>
              </a:rPr>
              <a:t>Private</a:t>
            </a:r>
            <a:r>
              <a:rPr lang="es-ES" sz="1200" dirty="0">
                <a:solidFill>
                  <a:schemeClr val="tx1">
                    <a:lumMod val="95000"/>
                    <a:lumOff val="5000"/>
                  </a:schemeClr>
                </a:solidFill>
                <a:latin typeface="Cambria" panose="02040503050406030204" pitchFamily="18" charset="0"/>
                <a:ea typeface="Cambria" panose="02040503050406030204" pitchFamily="18" charset="0"/>
                <a:cs typeface="Arial Narrow"/>
              </a:rPr>
              <a:t> </a:t>
            </a:r>
            <a:r>
              <a:rPr lang="es-ES" sz="1200" dirty="0" err="1">
                <a:solidFill>
                  <a:schemeClr val="tx1">
                    <a:lumMod val="95000"/>
                    <a:lumOff val="5000"/>
                  </a:schemeClr>
                </a:solidFill>
                <a:latin typeface="Cambria" panose="02040503050406030204" pitchFamily="18" charset="0"/>
                <a:ea typeface="Cambria" panose="02040503050406030204" pitchFamily="18" charset="0"/>
                <a:cs typeface="Arial Narrow"/>
              </a:rPr>
              <a:t>school</a:t>
            </a:r>
            <a:r>
              <a:rPr lang="es-ES" sz="1200" dirty="0">
                <a:solidFill>
                  <a:schemeClr val="tx1">
                    <a:lumMod val="95000"/>
                    <a:lumOff val="5000"/>
                  </a:schemeClr>
                </a:solidFill>
                <a:latin typeface="Cambria" panose="02040503050406030204" pitchFamily="18" charset="0"/>
                <a:ea typeface="Cambria" panose="02040503050406030204" pitchFamily="18" charset="0"/>
                <a:cs typeface="Arial Narrow"/>
              </a:rPr>
              <a:t> </a:t>
            </a:r>
          </a:p>
        </p:txBody>
      </p:sp>
      <p:sp>
        <p:nvSpPr>
          <p:cNvPr id="53" name="CuadroTexto 52">
            <a:extLst>
              <a:ext uri="{FF2B5EF4-FFF2-40B4-BE49-F238E27FC236}">
                <a16:creationId xmlns:a16="http://schemas.microsoft.com/office/drawing/2014/main" id="{C2307D8B-3A58-7372-7106-65B8A05FB41F}"/>
              </a:ext>
            </a:extLst>
          </p:cNvPr>
          <p:cNvSpPr txBox="1"/>
          <p:nvPr/>
        </p:nvSpPr>
        <p:spPr>
          <a:xfrm>
            <a:off x="10712411" y="3501757"/>
            <a:ext cx="1268907" cy="352854"/>
          </a:xfrm>
          <a:prstGeom prst="rect">
            <a:avLst/>
          </a:prstGeom>
          <a:noFill/>
        </p:spPr>
        <p:txBody>
          <a:bodyPr wrap="square">
            <a:spAutoFit/>
          </a:bodyPr>
          <a:lstStyle/>
          <a:p>
            <a:pPr>
              <a:lnSpc>
                <a:spcPct val="70000"/>
              </a:lnSpc>
            </a:pPr>
            <a:r>
              <a:rPr lang="es-ES" sz="1200" dirty="0">
                <a:solidFill>
                  <a:schemeClr val="tx1">
                    <a:lumMod val="95000"/>
                    <a:lumOff val="5000"/>
                  </a:schemeClr>
                </a:solidFill>
                <a:latin typeface="Cambria" panose="02040503050406030204" pitchFamily="18" charset="0"/>
                <a:ea typeface="Cambria" panose="02040503050406030204" pitchFamily="18" charset="0"/>
                <a:cs typeface="Arial Narrow"/>
              </a:rPr>
              <a:t>Semi - </a:t>
            </a:r>
            <a:r>
              <a:rPr lang="es-ES" sz="1200" dirty="0" err="1">
                <a:solidFill>
                  <a:schemeClr val="tx1">
                    <a:lumMod val="95000"/>
                    <a:lumOff val="5000"/>
                  </a:schemeClr>
                </a:solidFill>
                <a:latin typeface="Cambria" panose="02040503050406030204" pitchFamily="18" charset="0"/>
                <a:ea typeface="Cambria" panose="02040503050406030204" pitchFamily="18" charset="0"/>
                <a:cs typeface="Arial Narrow"/>
              </a:rPr>
              <a:t>Private</a:t>
            </a:r>
            <a:r>
              <a:rPr lang="es-ES" sz="1200" dirty="0">
                <a:solidFill>
                  <a:schemeClr val="tx1">
                    <a:lumMod val="95000"/>
                    <a:lumOff val="5000"/>
                  </a:schemeClr>
                </a:solidFill>
                <a:latin typeface="Cambria" panose="02040503050406030204" pitchFamily="18" charset="0"/>
                <a:ea typeface="Cambria" panose="02040503050406030204" pitchFamily="18" charset="0"/>
                <a:cs typeface="Arial Narrow"/>
              </a:rPr>
              <a:t> </a:t>
            </a:r>
            <a:r>
              <a:rPr lang="es-ES" sz="1200" dirty="0" err="1">
                <a:solidFill>
                  <a:schemeClr val="tx1">
                    <a:lumMod val="95000"/>
                    <a:lumOff val="5000"/>
                  </a:schemeClr>
                </a:solidFill>
                <a:latin typeface="Cambria" panose="02040503050406030204" pitchFamily="18" charset="0"/>
                <a:ea typeface="Cambria" panose="02040503050406030204" pitchFamily="18" charset="0"/>
                <a:cs typeface="Arial Narrow"/>
              </a:rPr>
              <a:t>school</a:t>
            </a:r>
            <a:r>
              <a:rPr lang="es-ES" sz="1200" dirty="0">
                <a:solidFill>
                  <a:schemeClr val="tx1">
                    <a:lumMod val="95000"/>
                    <a:lumOff val="5000"/>
                  </a:schemeClr>
                </a:solidFill>
                <a:latin typeface="Cambria" panose="02040503050406030204" pitchFamily="18" charset="0"/>
                <a:ea typeface="Cambria" panose="02040503050406030204" pitchFamily="18" charset="0"/>
                <a:cs typeface="Arial Narrow"/>
              </a:rPr>
              <a:t> </a:t>
            </a:r>
          </a:p>
        </p:txBody>
      </p:sp>
      <p:sp>
        <p:nvSpPr>
          <p:cNvPr id="54" name="CuadroTexto 53">
            <a:extLst>
              <a:ext uri="{FF2B5EF4-FFF2-40B4-BE49-F238E27FC236}">
                <a16:creationId xmlns:a16="http://schemas.microsoft.com/office/drawing/2014/main" id="{668F82C2-0090-93E1-6F9C-EB4D22E8E1EE}"/>
              </a:ext>
            </a:extLst>
          </p:cNvPr>
          <p:cNvSpPr txBox="1"/>
          <p:nvPr/>
        </p:nvSpPr>
        <p:spPr>
          <a:xfrm>
            <a:off x="10722922" y="4064427"/>
            <a:ext cx="1268907" cy="223587"/>
          </a:xfrm>
          <a:prstGeom prst="rect">
            <a:avLst/>
          </a:prstGeom>
          <a:noFill/>
        </p:spPr>
        <p:txBody>
          <a:bodyPr wrap="square">
            <a:spAutoFit/>
          </a:bodyPr>
          <a:lstStyle/>
          <a:p>
            <a:pPr>
              <a:lnSpc>
                <a:spcPct val="70000"/>
              </a:lnSpc>
            </a:pPr>
            <a:r>
              <a:rPr lang="es-ES" sz="1200" dirty="0" err="1">
                <a:solidFill>
                  <a:schemeClr val="tx1">
                    <a:lumMod val="95000"/>
                    <a:lumOff val="5000"/>
                  </a:schemeClr>
                </a:solidFill>
                <a:latin typeface="Cambria" panose="02040503050406030204" pitchFamily="18" charset="0"/>
                <a:ea typeface="Cambria" panose="02040503050406030204" pitchFamily="18" charset="0"/>
                <a:cs typeface="Arial Narrow"/>
              </a:rPr>
              <a:t>Public</a:t>
            </a:r>
            <a:r>
              <a:rPr lang="es-ES" sz="1200" dirty="0">
                <a:solidFill>
                  <a:schemeClr val="tx1">
                    <a:lumMod val="95000"/>
                    <a:lumOff val="5000"/>
                  </a:schemeClr>
                </a:solidFill>
                <a:latin typeface="Cambria" panose="02040503050406030204" pitchFamily="18" charset="0"/>
                <a:ea typeface="Cambria" panose="02040503050406030204" pitchFamily="18" charset="0"/>
                <a:cs typeface="Arial Narrow"/>
              </a:rPr>
              <a:t> </a:t>
            </a:r>
            <a:r>
              <a:rPr lang="es-ES" sz="1200" dirty="0" err="1">
                <a:solidFill>
                  <a:schemeClr val="tx1">
                    <a:lumMod val="95000"/>
                    <a:lumOff val="5000"/>
                  </a:schemeClr>
                </a:solidFill>
                <a:latin typeface="Cambria" panose="02040503050406030204" pitchFamily="18" charset="0"/>
                <a:ea typeface="Cambria" panose="02040503050406030204" pitchFamily="18" charset="0"/>
                <a:cs typeface="Arial Narrow"/>
              </a:rPr>
              <a:t>school</a:t>
            </a:r>
            <a:endParaRPr lang="es-ES" sz="1200" dirty="0">
              <a:solidFill>
                <a:schemeClr val="tx1">
                  <a:lumMod val="95000"/>
                  <a:lumOff val="5000"/>
                </a:schemeClr>
              </a:solidFill>
              <a:latin typeface="Cambria" panose="02040503050406030204" pitchFamily="18" charset="0"/>
              <a:ea typeface="Cambria" panose="02040503050406030204" pitchFamily="18" charset="0"/>
              <a:cs typeface="Arial Narrow"/>
            </a:endParaRPr>
          </a:p>
        </p:txBody>
      </p:sp>
      <p:sp>
        <p:nvSpPr>
          <p:cNvPr id="55" name="object 6">
            <a:extLst>
              <a:ext uri="{FF2B5EF4-FFF2-40B4-BE49-F238E27FC236}">
                <a16:creationId xmlns:a16="http://schemas.microsoft.com/office/drawing/2014/main" id="{0291CEDD-8EA2-902A-0BDE-A488E37A4213}"/>
              </a:ext>
            </a:extLst>
          </p:cNvPr>
          <p:cNvSpPr txBox="1"/>
          <p:nvPr/>
        </p:nvSpPr>
        <p:spPr>
          <a:xfrm>
            <a:off x="7479197" y="5221435"/>
            <a:ext cx="3790142" cy="1039924"/>
          </a:xfrm>
          <a:prstGeom prst="rect">
            <a:avLst/>
          </a:prstGeom>
        </p:spPr>
        <p:txBody>
          <a:bodyPr wrap="square" lIns="0" tIns="0" rIns="0" bIns="0" rtlCol="0">
            <a:noAutofit/>
          </a:bodyPr>
          <a:lstStyle>
            <a:defPPr>
              <a:defRPr lang="es-CL"/>
            </a:defPPr>
            <a:lvl1pPr marL="57784" marR="13530">
              <a:lnSpc>
                <a:spcPts val="2565"/>
              </a:lnSpc>
              <a:spcBef>
                <a:spcPts val="128"/>
              </a:spcBef>
              <a:defRPr spc="-4">
                <a:latin typeface="Arial Narrow" panose="020B0606020202030204" pitchFamily="34" charset="0"/>
                <a:cs typeface="Arial Narrow"/>
              </a:defRPr>
            </a:lvl1pPr>
          </a:lstStyle>
          <a:p>
            <a:pPr algn="ctr"/>
            <a:r>
              <a:rPr lang="en-US" sz="1400" dirty="0">
                <a:solidFill>
                  <a:schemeClr val="tx1">
                    <a:lumMod val="75000"/>
                    <a:lumOff val="25000"/>
                  </a:schemeClr>
                </a:solidFill>
                <a:latin typeface="Cambria" panose="02040503050406030204" pitchFamily="18" charset="0"/>
                <a:ea typeface="Cambria" panose="02040503050406030204" pitchFamily="18" charset="0"/>
              </a:rPr>
              <a:t>applications in 2023, Universidad Andrés Bello stands out among the institutions most Chilean students prefer.</a:t>
            </a:r>
          </a:p>
        </p:txBody>
      </p:sp>
      <p:sp>
        <p:nvSpPr>
          <p:cNvPr id="56" name="2 CuadroTexto">
            <a:extLst>
              <a:ext uri="{FF2B5EF4-FFF2-40B4-BE49-F238E27FC236}">
                <a16:creationId xmlns:a16="http://schemas.microsoft.com/office/drawing/2014/main" id="{907CB78E-AA5D-E7A8-3820-D8D166739D37}"/>
              </a:ext>
            </a:extLst>
          </p:cNvPr>
          <p:cNvSpPr txBox="1"/>
          <p:nvPr/>
        </p:nvSpPr>
        <p:spPr>
          <a:xfrm>
            <a:off x="5361856" y="5082113"/>
            <a:ext cx="1936896" cy="1077218"/>
          </a:xfrm>
          <a:prstGeom prst="rect">
            <a:avLst/>
          </a:prstGeom>
          <a:noFill/>
        </p:spPr>
        <p:txBody>
          <a:bodyPr wrap="square"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lang="es-CL" b="1" dirty="0">
                <a:solidFill>
                  <a:srgbClr val="C1292E"/>
                </a:solidFill>
                <a:latin typeface="Cambria" panose="02040503050406030204" pitchFamily="18" charset="0"/>
                <a:ea typeface="Cambria" panose="02040503050406030204" pitchFamily="18" charset="0"/>
                <a:cs typeface="Arial" panose="020B0604020202020204" pitchFamily="34" charset="0"/>
              </a:rPr>
              <a:t>WITH OVER</a:t>
            </a:r>
            <a:r>
              <a:rPr lang="es-CL" sz="3200" b="1" dirty="0">
                <a:solidFill>
                  <a:srgbClr val="C1292E"/>
                </a:solidFill>
                <a:latin typeface="Cambria" panose="02040503050406030204" pitchFamily="18" charset="0"/>
                <a:ea typeface="Cambria" panose="02040503050406030204" pitchFamily="18" charset="0"/>
                <a:cs typeface="Arial" panose="020B0604020202020204" pitchFamily="34" charset="0"/>
              </a:rPr>
              <a:t> 96.000</a:t>
            </a:r>
            <a:endParaRPr kumimoji="0" lang="es-CL" sz="320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84217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2B07C1ED-7E83-48FA-9C83-7A89BE6C5ACC}"/>
              </a:ext>
            </a:extLst>
          </p:cNvPr>
          <p:cNvSpPr/>
          <p:nvPr/>
        </p:nvSpPr>
        <p:spPr>
          <a:xfrm>
            <a:off x="6822552" y="1241604"/>
            <a:ext cx="4572280" cy="522953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a:p>
        </p:txBody>
      </p:sp>
      <p:pic>
        <p:nvPicPr>
          <p:cNvPr id="4" name="Imagen 3">
            <a:extLst>
              <a:ext uri="{FF2B5EF4-FFF2-40B4-BE49-F238E27FC236}">
                <a16:creationId xmlns:a16="http://schemas.microsoft.com/office/drawing/2014/main" id="{0325BE4F-3B5E-4D1A-9B54-14480DBD9D25}"/>
              </a:ext>
            </a:extLst>
          </p:cNvPr>
          <p:cNvPicPr>
            <a:picLocks noChangeAspect="1"/>
          </p:cNvPicPr>
          <p:nvPr/>
        </p:nvPicPr>
        <p:blipFill rotWithShape="1">
          <a:blip r:embed="rId2">
            <a:alphaModFix amt="85000"/>
          </a:blip>
          <a:srcRect l="35425"/>
          <a:stretch/>
        </p:blipFill>
        <p:spPr>
          <a:xfrm>
            <a:off x="-13341" y="-36191"/>
            <a:ext cx="6835893" cy="6906960"/>
          </a:xfrm>
          <a:prstGeom prst="rect">
            <a:avLst/>
          </a:prstGeom>
        </p:spPr>
      </p:pic>
      <p:sp>
        <p:nvSpPr>
          <p:cNvPr id="5" name="Rectángulo 4">
            <a:extLst>
              <a:ext uri="{FF2B5EF4-FFF2-40B4-BE49-F238E27FC236}">
                <a16:creationId xmlns:a16="http://schemas.microsoft.com/office/drawing/2014/main" id="{F30D869B-6333-4067-9F45-74CF502B06E3}"/>
              </a:ext>
            </a:extLst>
          </p:cNvPr>
          <p:cNvSpPr/>
          <p:nvPr/>
        </p:nvSpPr>
        <p:spPr>
          <a:xfrm>
            <a:off x="4586885" y="-7612"/>
            <a:ext cx="3056329" cy="6710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a:p>
        </p:txBody>
      </p:sp>
      <p:sp>
        <p:nvSpPr>
          <p:cNvPr id="6" name="2 CuadroTexto">
            <a:extLst>
              <a:ext uri="{FF2B5EF4-FFF2-40B4-BE49-F238E27FC236}">
                <a16:creationId xmlns:a16="http://schemas.microsoft.com/office/drawing/2014/main" id="{A4EF51ED-96FD-43F2-A95C-BB3A6172ABA9}"/>
              </a:ext>
            </a:extLst>
          </p:cNvPr>
          <p:cNvSpPr txBox="1"/>
          <p:nvPr/>
        </p:nvSpPr>
        <p:spPr>
          <a:xfrm>
            <a:off x="4656664" y="108965"/>
            <a:ext cx="2918814" cy="369332"/>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s-CL" b="1" dirty="0">
                <a:solidFill>
                  <a:prstClr val="white"/>
                </a:solidFill>
                <a:latin typeface="Cambria" panose="02040503050406030204" pitchFamily="18" charset="0"/>
                <a:ea typeface="Cambria" panose="02040503050406030204" pitchFamily="18" charset="0"/>
                <a:cs typeface="Arial" panose="020B0604020202020204" pitchFamily="34" charset="0"/>
              </a:rPr>
              <a:t>OUR GRADUATES</a:t>
            </a:r>
            <a:endParaRPr kumimoji="0" lang="es-CL"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7" name="Rectángulo 6">
            <a:extLst>
              <a:ext uri="{FF2B5EF4-FFF2-40B4-BE49-F238E27FC236}">
                <a16:creationId xmlns:a16="http://schemas.microsoft.com/office/drawing/2014/main" id="{1CA54E0D-0C82-4FE1-AFDC-A3C533FC5257}"/>
              </a:ext>
            </a:extLst>
          </p:cNvPr>
          <p:cNvSpPr/>
          <p:nvPr/>
        </p:nvSpPr>
        <p:spPr>
          <a:xfrm>
            <a:off x="4581629" y="6773510"/>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pic>
        <p:nvPicPr>
          <p:cNvPr id="59" name="Imagen 58" descr="Logotipo, nombre de la empresa&#10;&#10;Descripción generada automáticamente">
            <a:extLst>
              <a:ext uri="{FF2B5EF4-FFF2-40B4-BE49-F238E27FC236}">
                <a16:creationId xmlns:a16="http://schemas.microsoft.com/office/drawing/2014/main" id="{0002A9D4-09ED-42C1-9091-510FE9738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7652" y="79059"/>
            <a:ext cx="1027027" cy="1027027"/>
          </a:xfrm>
          <a:prstGeom prst="rect">
            <a:avLst/>
          </a:prstGeom>
        </p:spPr>
      </p:pic>
      <p:pic>
        <p:nvPicPr>
          <p:cNvPr id="8" name="Imagen 7">
            <a:extLst>
              <a:ext uri="{FF2B5EF4-FFF2-40B4-BE49-F238E27FC236}">
                <a16:creationId xmlns:a16="http://schemas.microsoft.com/office/drawing/2014/main" id="{963942EF-A662-F89D-31A4-E36A7B6FA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1786" y="1895762"/>
            <a:ext cx="529684" cy="1233033"/>
          </a:xfrm>
          <a:prstGeom prst="rect">
            <a:avLst/>
          </a:prstGeom>
        </p:spPr>
      </p:pic>
      <p:pic>
        <p:nvPicPr>
          <p:cNvPr id="9" name="Imagen 8">
            <a:extLst>
              <a:ext uri="{FF2B5EF4-FFF2-40B4-BE49-F238E27FC236}">
                <a16:creationId xmlns:a16="http://schemas.microsoft.com/office/drawing/2014/main" id="{BBD68B4E-5EE8-25B6-C6A3-FBA9E7E6E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9651" y="4446325"/>
            <a:ext cx="1155859" cy="1025196"/>
          </a:xfrm>
          <a:prstGeom prst="rect">
            <a:avLst/>
          </a:prstGeom>
        </p:spPr>
      </p:pic>
      <p:sp>
        <p:nvSpPr>
          <p:cNvPr id="10" name="2 CuadroTexto">
            <a:extLst>
              <a:ext uri="{FF2B5EF4-FFF2-40B4-BE49-F238E27FC236}">
                <a16:creationId xmlns:a16="http://schemas.microsoft.com/office/drawing/2014/main" id="{86A31B21-0830-0137-0B89-A2C3B65BD135}"/>
              </a:ext>
            </a:extLst>
          </p:cNvPr>
          <p:cNvSpPr txBox="1"/>
          <p:nvPr/>
        </p:nvSpPr>
        <p:spPr>
          <a:xfrm>
            <a:off x="7593685" y="1783193"/>
            <a:ext cx="1953133" cy="584775"/>
          </a:xfrm>
          <a:prstGeom prst="rect">
            <a:avLst/>
          </a:prstGeom>
          <a:noFill/>
        </p:spPr>
        <p:txBody>
          <a:bodyPr wrap="square"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lang="es-CL" sz="3200" b="1" dirty="0">
                <a:solidFill>
                  <a:srgbClr val="C1292E"/>
                </a:solidFill>
                <a:latin typeface="Cambria" panose="02040503050406030204" pitchFamily="18" charset="0"/>
                <a:ea typeface="Cambria" panose="02040503050406030204" pitchFamily="18" charset="0"/>
                <a:cs typeface="Arial" panose="020B0604020202020204" pitchFamily="34" charset="0"/>
              </a:rPr>
              <a:t>83.000</a:t>
            </a:r>
            <a:r>
              <a:rPr lang="es-CL" sz="3200" dirty="0">
                <a:solidFill>
                  <a:srgbClr val="E52521"/>
                </a:solidFill>
                <a:latin typeface="Cambria" panose="02040503050406030204" pitchFamily="18" charset="0"/>
                <a:ea typeface="Cambria" panose="02040503050406030204" pitchFamily="18" charset="0"/>
                <a:cs typeface="Arial" panose="020B0604020202020204" pitchFamily="34" charset="0"/>
              </a:rPr>
              <a:t>+</a:t>
            </a:r>
            <a:endParaRPr kumimoji="0" lang="es-CL" sz="3200" i="0" u="none" strike="noStrike" kern="1200" cap="none" spc="0" normalizeH="0" baseline="0" noProof="0" dirty="0">
              <a:ln>
                <a:noFill/>
              </a:ln>
              <a:solidFill>
                <a:srgbClr val="E52521"/>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2 CuadroTexto">
            <a:extLst>
              <a:ext uri="{FF2B5EF4-FFF2-40B4-BE49-F238E27FC236}">
                <a16:creationId xmlns:a16="http://schemas.microsoft.com/office/drawing/2014/main" id="{CAAF2F6F-35CA-273A-EFC6-3F6CD602E0D4}"/>
              </a:ext>
            </a:extLst>
          </p:cNvPr>
          <p:cNvSpPr txBox="1"/>
          <p:nvPr/>
        </p:nvSpPr>
        <p:spPr>
          <a:xfrm>
            <a:off x="7817287" y="2698715"/>
            <a:ext cx="1744049" cy="584775"/>
          </a:xfrm>
          <a:prstGeom prst="rect">
            <a:avLst/>
          </a:prstGeom>
          <a:noFill/>
        </p:spPr>
        <p:txBody>
          <a:bodyPr wrap="square"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lang="es-CL" sz="3200" b="1" dirty="0">
                <a:solidFill>
                  <a:srgbClr val="C1292E"/>
                </a:solidFill>
                <a:latin typeface="Cambria" panose="02040503050406030204" pitchFamily="18" charset="0"/>
                <a:ea typeface="Cambria" panose="02040503050406030204" pitchFamily="18" charset="0"/>
                <a:cs typeface="Arial" panose="020B0604020202020204" pitchFamily="34" charset="0"/>
              </a:rPr>
              <a:t>30.000</a:t>
            </a:r>
            <a:r>
              <a:rPr lang="es-CL" sz="3200" dirty="0">
                <a:solidFill>
                  <a:srgbClr val="E52521"/>
                </a:solidFill>
                <a:latin typeface="Cambria" panose="02040503050406030204" pitchFamily="18" charset="0"/>
                <a:ea typeface="Cambria" panose="02040503050406030204" pitchFamily="18" charset="0"/>
                <a:cs typeface="Arial" panose="020B0604020202020204" pitchFamily="34" charset="0"/>
              </a:rPr>
              <a:t>+</a:t>
            </a:r>
            <a:endParaRPr kumimoji="0" lang="es-CL" sz="3200" b="1" i="0" u="none" strike="noStrike" kern="1200" cap="none" spc="0" normalizeH="0" baseline="0" noProof="0" dirty="0">
              <a:ln>
                <a:noFill/>
              </a:ln>
              <a:solidFill>
                <a:srgbClr val="C129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12" name="Conector recto 11">
            <a:extLst>
              <a:ext uri="{FF2B5EF4-FFF2-40B4-BE49-F238E27FC236}">
                <a16:creationId xmlns:a16="http://schemas.microsoft.com/office/drawing/2014/main" id="{942DE268-1AE6-931E-EBBD-6E1330265ECE}"/>
              </a:ext>
            </a:extLst>
          </p:cNvPr>
          <p:cNvCxnSpPr>
            <a:cxnSpLocks/>
          </p:cNvCxnSpPr>
          <p:nvPr/>
        </p:nvCxnSpPr>
        <p:spPr>
          <a:xfrm>
            <a:off x="9875023" y="1917031"/>
            <a:ext cx="0" cy="1293062"/>
          </a:xfrm>
          <a:prstGeom prst="line">
            <a:avLst/>
          </a:prstGeom>
          <a:ln>
            <a:solidFill>
              <a:schemeClr val="bg1">
                <a:lumMod val="75000"/>
              </a:schemeClr>
            </a:solidFill>
          </a:ln>
        </p:spPr>
        <p:style>
          <a:lnRef idx="3">
            <a:schemeClr val="dk1"/>
          </a:lnRef>
          <a:fillRef idx="0">
            <a:schemeClr val="dk1"/>
          </a:fillRef>
          <a:effectRef idx="2">
            <a:schemeClr val="dk1"/>
          </a:effectRef>
          <a:fontRef idx="minor">
            <a:schemeClr val="tx1"/>
          </a:fontRef>
        </p:style>
      </p:cxnSp>
      <p:sp>
        <p:nvSpPr>
          <p:cNvPr id="13" name="2 CuadroTexto">
            <a:extLst>
              <a:ext uri="{FF2B5EF4-FFF2-40B4-BE49-F238E27FC236}">
                <a16:creationId xmlns:a16="http://schemas.microsoft.com/office/drawing/2014/main" id="{51A93C46-D3FD-665E-3BA8-FD1EFEF6A00F}"/>
              </a:ext>
            </a:extLst>
          </p:cNvPr>
          <p:cNvSpPr txBox="1"/>
          <p:nvPr/>
        </p:nvSpPr>
        <p:spPr>
          <a:xfrm>
            <a:off x="9527037" y="4342360"/>
            <a:ext cx="1210619" cy="646331"/>
          </a:xfrm>
          <a:prstGeom prst="rect">
            <a:avLst/>
          </a:prstGeom>
          <a:noFill/>
        </p:spPr>
        <p:txBody>
          <a:bodyPr wrap="square"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lang="es-CL" sz="3600" b="1" dirty="0">
                <a:solidFill>
                  <a:srgbClr val="C1292E"/>
                </a:solidFill>
                <a:latin typeface="Cambria" panose="02040503050406030204" pitchFamily="18" charset="0"/>
                <a:ea typeface="Cambria" panose="02040503050406030204" pitchFamily="18" charset="0"/>
                <a:cs typeface="Arial" panose="020B0604020202020204" pitchFamily="34" charset="0"/>
              </a:rPr>
              <a:t>89</a:t>
            </a:r>
            <a:r>
              <a:rPr lang="es-CL" sz="3600" dirty="0">
                <a:solidFill>
                  <a:schemeClr val="bg1">
                    <a:lumMod val="75000"/>
                  </a:schemeClr>
                </a:solidFill>
                <a:latin typeface="Cambria" panose="02040503050406030204" pitchFamily="18" charset="0"/>
                <a:ea typeface="Cambria" panose="02040503050406030204" pitchFamily="18" charset="0"/>
                <a:cs typeface="Arial" panose="020B0604020202020204" pitchFamily="34" charset="0"/>
              </a:rPr>
              <a:t>%</a:t>
            </a:r>
            <a:endParaRPr kumimoji="0" lang="es-CL" sz="360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CuadroTexto 13">
            <a:extLst>
              <a:ext uri="{FF2B5EF4-FFF2-40B4-BE49-F238E27FC236}">
                <a16:creationId xmlns:a16="http://schemas.microsoft.com/office/drawing/2014/main" id="{DE352D8A-CDCD-D694-F29B-020EF29F1FE6}"/>
              </a:ext>
            </a:extLst>
          </p:cNvPr>
          <p:cNvSpPr txBox="1"/>
          <p:nvPr/>
        </p:nvSpPr>
        <p:spPr>
          <a:xfrm>
            <a:off x="8613374" y="2279711"/>
            <a:ext cx="891996" cy="245452"/>
          </a:xfrm>
          <a:prstGeom prst="rect">
            <a:avLst/>
          </a:prstGeom>
          <a:noFill/>
        </p:spPr>
        <p:txBody>
          <a:bodyPr wrap="square">
            <a:spAutoFit/>
          </a:bodyPr>
          <a:lstStyle/>
          <a:p>
            <a:pPr algn="r">
              <a:lnSpc>
                <a:spcPct val="70000"/>
              </a:lnSpc>
            </a:pPr>
            <a:r>
              <a:rPr lang="es-ES" sz="1400" dirty="0" err="1">
                <a:solidFill>
                  <a:schemeClr val="tx1">
                    <a:lumMod val="95000"/>
                    <a:lumOff val="5000"/>
                  </a:schemeClr>
                </a:solidFill>
                <a:latin typeface="Cambria" panose="02040503050406030204" pitchFamily="18" charset="0"/>
                <a:ea typeface="Cambria" panose="02040503050406030204" pitchFamily="18" charset="0"/>
                <a:cs typeface="Arial Narrow"/>
              </a:rPr>
              <a:t>Alumni</a:t>
            </a:r>
            <a:endParaRPr lang="es-ES" sz="1400" dirty="0">
              <a:solidFill>
                <a:schemeClr val="tx1">
                  <a:lumMod val="95000"/>
                  <a:lumOff val="5000"/>
                </a:schemeClr>
              </a:solidFill>
              <a:latin typeface="Cambria" panose="02040503050406030204" pitchFamily="18" charset="0"/>
              <a:ea typeface="Cambria" panose="02040503050406030204" pitchFamily="18" charset="0"/>
              <a:cs typeface="Arial Narrow"/>
            </a:endParaRPr>
          </a:p>
        </p:txBody>
      </p:sp>
      <p:sp>
        <p:nvSpPr>
          <p:cNvPr id="15" name="CuadroTexto 14">
            <a:extLst>
              <a:ext uri="{FF2B5EF4-FFF2-40B4-BE49-F238E27FC236}">
                <a16:creationId xmlns:a16="http://schemas.microsoft.com/office/drawing/2014/main" id="{E2F19FAF-60E4-C1CA-EFFB-ED300710FD69}"/>
              </a:ext>
            </a:extLst>
          </p:cNvPr>
          <p:cNvSpPr txBox="1"/>
          <p:nvPr/>
        </p:nvSpPr>
        <p:spPr>
          <a:xfrm>
            <a:off x="8098304" y="3207357"/>
            <a:ext cx="1421992" cy="397096"/>
          </a:xfrm>
          <a:prstGeom prst="rect">
            <a:avLst/>
          </a:prstGeom>
          <a:noFill/>
        </p:spPr>
        <p:txBody>
          <a:bodyPr wrap="square">
            <a:spAutoFit/>
          </a:bodyPr>
          <a:lstStyle/>
          <a:p>
            <a:pPr algn="r">
              <a:lnSpc>
                <a:spcPct val="70000"/>
              </a:lnSpc>
            </a:pPr>
            <a:r>
              <a:rPr lang="es-ES" sz="1400" dirty="0" err="1">
                <a:solidFill>
                  <a:schemeClr val="tx1">
                    <a:lumMod val="95000"/>
                    <a:lumOff val="5000"/>
                  </a:schemeClr>
                </a:solidFill>
                <a:latin typeface="Cambria" panose="02040503050406030204" pitchFamily="18" charset="0"/>
                <a:ea typeface="Cambria" panose="02040503050406030204" pitchFamily="18" charset="0"/>
                <a:cs typeface="Arial Narrow"/>
              </a:rPr>
              <a:t>graduate</a:t>
            </a:r>
            <a:r>
              <a:rPr lang="es-ES" sz="1400" dirty="0">
                <a:solidFill>
                  <a:schemeClr val="tx1">
                    <a:lumMod val="95000"/>
                    <a:lumOff val="5000"/>
                  </a:schemeClr>
                </a:solidFill>
                <a:latin typeface="Cambria" panose="02040503050406030204" pitchFamily="18" charset="0"/>
                <a:ea typeface="Cambria" panose="02040503050406030204" pitchFamily="18" charset="0"/>
                <a:cs typeface="Arial Narrow"/>
              </a:rPr>
              <a:t> </a:t>
            </a:r>
            <a:r>
              <a:rPr lang="es-ES" sz="1400" dirty="0" err="1">
                <a:solidFill>
                  <a:schemeClr val="tx1">
                    <a:lumMod val="95000"/>
                    <a:lumOff val="5000"/>
                  </a:schemeClr>
                </a:solidFill>
                <a:latin typeface="Cambria" panose="02040503050406030204" pitchFamily="18" charset="0"/>
                <a:ea typeface="Cambria" panose="02040503050406030204" pitchFamily="18" charset="0"/>
                <a:cs typeface="Arial Narrow"/>
              </a:rPr>
              <a:t>alumni</a:t>
            </a:r>
            <a:endParaRPr lang="es-ES" sz="1400" dirty="0">
              <a:solidFill>
                <a:schemeClr val="tx1">
                  <a:lumMod val="95000"/>
                  <a:lumOff val="5000"/>
                </a:schemeClr>
              </a:solidFill>
              <a:latin typeface="Cambria" panose="02040503050406030204" pitchFamily="18" charset="0"/>
              <a:ea typeface="Cambria" panose="02040503050406030204" pitchFamily="18" charset="0"/>
              <a:cs typeface="Arial Narrow"/>
            </a:endParaRPr>
          </a:p>
        </p:txBody>
      </p:sp>
      <p:sp>
        <p:nvSpPr>
          <p:cNvPr id="16" name="CuadroTexto 15">
            <a:extLst>
              <a:ext uri="{FF2B5EF4-FFF2-40B4-BE49-F238E27FC236}">
                <a16:creationId xmlns:a16="http://schemas.microsoft.com/office/drawing/2014/main" id="{1576F612-A26A-2E82-2EC7-416C90342EDE}"/>
              </a:ext>
            </a:extLst>
          </p:cNvPr>
          <p:cNvSpPr txBox="1"/>
          <p:nvPr/>
        </p:nvSpPr>
        <p:spPr>
          <a:xfrm>
            <a:off x="9268546" y="5006547"/>
            <a:ext cx="1572956" cy="698717"/>
          </a:xfrm>
          <a:prstGeom prst="rect">
            <a:avLst/>
          </a:prstGeom>
          <a:noFill/>
        </p:spPr>
        <p:txBody>
          <a:bodyPr wrap="square">
            <a:spAutoFit/>
          </a:bodyPr>
          <a:lstStyle/>
          <a:p>
            <a:pPr algn="r">
              <a:lnSpc>
                <a:spcPct val="70000"/>
              </a:lnSpc>
            </a:pPr>
            <a:r>
              <a:rPr lang="en-US" sz="1400" dirty="0">
                <a:solidFill>
                  <a:schemeClr val="tx1">
                    <a:lumMod val="95000"/>
                    <a:lumOff val="5000"/>
                  </a:schemeClr>
                </a:solidFill>
                <a:latin typeface="Cambria" panose="02040503050406030204" pitchFamily="18" charset="0"/>
                <a:ea typeface="Cambria" panose="02040503050406030204" pitchFamily="18" charset="0"/>
                <a:cs typeface="Arial Narrow"/>
              </a:rPr>
              <a:t>average employability for undergraduate alumni</a:t>
            </a:r>
            <a:endParaRPr lang="es-ES" sz="1400" dirty="0">
              <a:solidFill>
                <a:schemeClr val="tx1">
                  <a:lumMod val="95000"/>
                  <a:lumOff val="5000"/>
                </a:schemeClr>
              </a:solidFill>
              <a:latin typeface="Cambria" panose="02040503050406030204" pitchFamily="18" charset="0"/>
              <a:ea typeface="Cambria" panose="02040503050406030204" pitchFamily="18" charset="0"/>
              <a:cs typeface="Arial Narrow"/>
            </a:endParaRPr>
          </a:p>
        </p:txBody>
      </p:sp>
      <p:sp>
        <p:nvSpPr>
          <p:cNvPr id="17" name="CuadroTexto 16">
            <a:extLst>
              <a:ext uri="{FF2B5EF4-FFF2-40B4-BE49-F238E27FC236}">
                <a16:creationId xmlns:a16="http://schemas.microsoft.com/office/drawing/2014/main" id="{A352732D-2AB8-B4FE-7132-68EC8E7DBA7E}"/>
              </a:ext>
            </a:extLst>
          </p:cNvPr>
          <p:cNvSpPr txBox="1"/>
          <p:nvPr/>
        </p:nvSpPr>
        <p:spPr>
          <a:xfrm>
            <a:off x="9268546" y="5729801"/>
            <a:ext cx="1495888" cy="207172"/>
          </a:xfrm>
          <a:prstGeom prst="rect">
            <a:avLst/>
          </a:prstGeom>
          <a:noFill/>
        </p:spPr>
        <p:txBody>
          <a:bodyPr wrap="square">
            <a:spAutoFit/>
          </a:bodyPr>
          <a:lstStyle/>
          <a:p>
            <a:pPr algn="r">
              <a:lnSpc>
                <a:spcPct val="70000"/>
              </a:lnSpc>
            </a:pPr>
            <a:r>
              <a:rPr lang="en-US" sz="1050" dirty="0">
                <a:solidFill>
                  <a:srgbClr val="E52521"/>
                </a:solidFill>
                <a:latin typeface="Cambria" panose="02040503050406030204" pitchFamily="18" charset="0"/>
                <a:ea typeface="Cambria" panose="02040503050406030204" pitchFamily="18" charset="0"/>
                <a:cs typeface="Arial Narrow"/>
              </a:rPr>
              <a:t>2021</a:t>
            </a:r>
            <a:endParaRPr lang="es-ES" sz="1050" dirty="0">
              <a:solidFill>
                <a:srgbClr val="E52521"/>
              </a:solidFill>
              <a:latin typeface="Cambria" panose="02040503050406030204" pitchFamily="18" charset="0"/>
              <a:ea typeface="Cambria" panose="02040503050406030204" pitchFamily="18" charset="0"/>
              <a:cs typeface="Arial Narrow"/>
            </a:endParaRPr>
          </a:p>
        </p:txBody>
      </p:sp>
      <p:sp>
        <p:nvSpPr>
          <p:cNvPr id="18" name="Rectángulo 17">
            <a:extLst>
              <a:ext uri="{FF2B5EF4-FFF2-40B4-BE49-F238E27FC236}">
                <a16:creationId xmlns:a16="http://schemas.microsoft.com/office/drawing/2014/main" id="{DEA129DF-E7CF-66CB-E094-AD163D30CAEC}"/>
              </a:ext>
            </a:extLst>
          </p:cNvPr>
          <p:cNvSpPr/>
          <p:nvPr/>
        </p:nvSpPr>
        <p:spPr>
          <a:xfrm flipV="1">
            <a:off x="7603169" y="3750407"/>
            <a:ext cx="3288373" cy="91466"/>
          </a:xfrm>
          <a:prstGeom prst="rect">
            <a:avLst/>
          </a:prstGeom>
          <a:solidFill>
            <a:srgbClr val="AA0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0815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Vista de un edificio&#10;&#10;Descripción generada automáticamente con confianza media">
            <a:extLst>
              <a:ext uri="{FF2B5EF4-FFF2-40B4-BE49-F238E27FC236}">
                <a16:creationId xmlns:a16="http://schemas.microsoft.com/office/drawing/2014/main" id="{294B62EA-2E78-5BB5-DF25-959E0EEBCE0D}"/>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27174" t="1805" r="14501" b="5745"/>
          <a:stretch/>
        </p:blipFill>
        <p:spPr>
          <a:xfrm>
            <a:off x="-14527" y="-9671"/>
            <a:ext cx="6456743" cy="6867672"/>
          </a:xfrm>
          <a:prstGeom prst="rect">
            <a:avLst/>
          </a:prstGeom>
        </p:spPr>
      </p:pic>
      <p:sp>
        <p:nvSpPr>
          <p:cNvPr id="5" name="Rectángulo 4">
            <a:extLst>
              <a:ext uri="{FF2B5EF4-FFF2-40B4-BE49-F238E27FC236}">
                <a16:creationId xmlns:a16="http://schemas.microsoft.com/office/drawing/2014/main" id="{F30D869B-6333-4067-9F45-74CF502B06E3}"/>
              </a:ext>
            </a:extLst>
          </p:cNvPr>
          <p:cNvSpPr/>
          <p:nvPr/>
        </p:nvSpPr>
        <p:spPr>
          <a:xfrm>
            <a:off x="4586885" y="-7612"/>
            <a:ext cx="3056329" cy="6710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3" name="2 CuadroTexto">
            <a:extLst>
              <a:ext uri="{FF2B5EF4-FFF2-40B4-BE49-F238E27FC236}">
                <a16:creationId xmlns:a16="http://schemas.microsoft.com/office/drawing/2014/main" id="{F13B2E5E-820B-4379-B4F4-EAC185DDB903}"/>
              </a:ext>
            </a:extLst>
          </p:cNvPr>
          <p:cNvSpPr txBox="1"/>
          <p:nvPr/>
        </p:nvSpPr>
        <p:spPr>
          <a:xfrm>
            <a:off x="4734313" y="19117"/>
            <a:ext cx="2848174" cy="646331"/>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s-CL" sz="1800" b="1" dirty="0">
                <a:solidFill>
                  <a:prstClr val="white"/>
                </a:solidFill>
                <a:latin typeface="Cambria" panose="02040503050406030204" pitchFamily="18" charset="0"/>
                <a:ea typeface="Cambria" panose="02040503050406030204" pitchFamily="18" charset="0"/>
                <a:cs typeface="Arial" panose="020B0604020202020204" pitchFamily="34" charset="0"/>
              </a:rPr>
              <a:t>PROGRAMS AND FACULTY</a:t>
            </a:r>
          </a:p>
        </p:txBody>
      </p:sp>
      <p:sp>
        <p:nvSpPr>
          <p:cNvPr id="109" name="Rectángulo 108">
            <a:extLst>
              <a:ext uri="{FF2B5EF4-FFF2-40B4-BE49-F238E27FC236}">
                <a16:creationId xmlns:a16="http://schemas.microsoft.com/office/drawing/2014/main" id="{8CC92163-6A0F-4FA0-9B55-236A5469B287}"/>
              </a:ext>
            </a:extLst>
          </p:cNvPr>
          <p:cNvSpPr/>
          <p:nvPr/>
        </p:nvSpPr>
        <p:spPr>
          <a:xfrm>
            <a:off x="7284231" y="1143953"/>
            <a:ext cx="4336384" cy="253664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6" name="Rectángulo: esquinas redondeadas 115">
            <a:extLst>
              <a:ext uri="{FF2B5EF4-FFF2-40B4-BE49-F238E27FC236}">
                <a16:creationId xmlns:a16="http://schemas.microsoft.com/office/drawing/2014/main" id="{9487A0E6-9F42-4D29-B527-EF3141EF8623}"/>
              </a:ext>
            </a:extLst>
          </p:cNvPr>
          <p:cNvSpPr/>
          <p:nvPr/>
        </p:nvSpPr>
        <p:spPr>
          <a:xfrm>
            <a:off x="8001858" y="946860"/>
            <a:ext cx="3154770" cy="530021"/>
          </a:xfrm>
          <a:prstGeom prst="roundRect">
            <a:avLst>
              <a:gd name="adj" fmla="val 50000"/>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17" name="CuadroTexto 116">
            <a:extLst>
              <a:ext uri="{FF2B5EF4-FFF2-40B4-BE49-F238E27FC236}">
                <a16:creationId xmlns:a16="http://schemas.microsoft.com/office/drawing/2014/main" id="{446F9D90-0BC1-416A-BA89-1079B50CE48C}"/>
              </a:ext>
            </a:extLst>
          </p:cNvPr>
          <p:cNvSpPr txBox="1"/>
          <p:nvPr/>
        </p:nvSpPr>
        <p:spPr>
          <a:xfrm>
            <a:off x="7729372" y="1089214"/>
            <a:ext cx="3651644" cy="290272"/>
          </a:xfrm>
          <a:prstGeom prst="rect">
            <a:avLst/>
          </a:prstGeom>
          <a:noFill/>
        </p:spPr>
        <p:txBody>
          <a:bodyPr wrap="square">
            <a:spAutoFit/>
          </a:bodyPr>
          <a:lstStyle/>
          <a:p>
            <a:pPr algn="ctr">
              <a:lnSpc>
                <a:spcPct val="70000"/>
              </a:lnSpc>
            </a:pPr>
            <a:r>
              <a:rPr lang="es-ES" b="1" dirty="0">
                <a:solidFill>
                  <a:schemeClr val="bg1"/>
                </a:solidFill>
                <a:latin typeface="Cambria" panose="02040503050406030204" pitchFamily="18" charset="0"/>
                <a:ea typeface="Cambria" panose="02040503050406030204" pitchFamily="18" charset="0"/>
                <a:cs typeface="Arial Narrow"/>
              </a:rPr>
              <a:t>OUR ACADEMIC DEGREES</a:t>
            </a:r>
          </a:p>
        </p:txBody>
      </p:sp>
      <p:sp>
        <p:nvSpPr>
          <p:cNvPr id="2" name="Rectángulo: esquinas redondeadas 1">
            <a:extLst>
              <a:ext uri="{FF2B5EF4-FFF2-40B4-BE49-F238E27FC236}">
                <a16:creationId xmlns:a16="http://schemas.microsoft.com/office/drawing/2014/main" id="{1A6AD515-5527-A1FC-6A53-43E457422C43}"/>
              </a:ext>
            </a:extLst>
          </p:cNvPr>
          <p:cNvSpPr/>
          <p:nvPr/>
        </p:nvSpPr>
        <p:spPr>
          <a:xfrm>
            <a:off x="7560462" y="1847369"/>
            <a:ext cx="1259499" cy="1429195"/>
          </a:xfrm>
          <a:prstGeom prst="roundRect">
            <a:avLst>
              <a:gd name="adj" fmla="val 0"/>
            </a:avLst>
          </a:prstGeom>
          <a:solidFill>
            <a:srgbClr val="C1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a:latin typeface="Cambria" panose="02040503050406030204" pitchFamily="18" charset="0"/>
              <a:ea typeface="Cambria" panose="02040503050406030204" pitchFamily="18" charset="0"/>
            </a:endParaRPr>
          </a:p>
        </p:txBody>
      </p:sp>
      <p:sp>
        <p:nvSpPr>
          <p:cNvPr id="4" name="Rectángulo: esquinas redondeadas 3">
            <a:extLst>
              <a:ext uri="{FF2B5EF4-FFF2-40B4-BE49-F238E27FC236}">
                <a16:creationId xmlns:a16="http://schemas.microsoft.com/office/drawing/2014/main" id="{1A4A0262-B06D-EB15-CAB3-8625B29BB882}"/>
              </a:ext>
            </a:extLst>
          </p:cNvPr>
          <p:cNvSpPr/>
          <p:nvPr/>
        </p:nvSpPr>
        <p:spPr>
          <a:xfrm>
            <a:off x="8864571" y="1832217"/>
            <a:ext cx="1208681" cy="1444348"/>
          </a:xfrm>
          <a:prstGeom prst="roundRect">
            <a:avLst>
              <a:gd name="adj" fmla="val 0"/>
            </a:avLst>
          </a:prstGeom>
          <a:solidFill>
            <a:srgbClr val="C1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a:latin typeface="Cambria" panose="02040503050406030204" pitchFamily="18" charset="0"/>
              <a:ea typeface="Cambria" panose="02040503050406030204" pitchFamily="18" charset="0"/>
            </a:endParaRPr>
          </a:p>
        </p:txBody>
      </p:sp>
      <p:sp>
        <p:nvSpPr>
          <p:cNvPr id="7" name="Rectángulo: esquinas redondeadas 6">
            <a:extLst>
              <a:ext uri="{FF2B5EF4-FFF2-40B4-BE49-F238E27FC236}">
                <a16:creationId xmlns:a16="http://schemas.microsoft.com/office/drawing/2014/main" id="{EA25284E-94F2-0828-200D-90916BED5047}"/>
              </a:ext>
            </a:extLst>
          </p:cNvPr>
          <p:cNvSpPr/>
          <p:nvPr/>
        </p:nvSpPr>
        <p:spPr>
          <a:xfrm>
            <a:off x="10131873" y="1834393"/>
            <a:ext cx="1332300" cy="1447249"/>
          </a:xfrm>
          <a:prstGeom prst="roundRect">
            <a:avLst>
              <a:gd name="adj" fmla="val 0"/>
            </a:avLst>
          </a:prstGeom>
          <a:solidFill>
            <a:srgbClr val="C1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a:latin typeface="Cambria" panose="02040503050406030204" pitchFamily="18" charset="0"/>
              <a:ea typeface="Cambria" panose="02040503050406030204" pitchFamily="18" charset="0"/>
            </a:endParaRPr>
          </a:p>
        </p:txBody>
      </p:sp>
      <p:sp>
        <p:nvSpPr>
          <p:cNvPr id="14" name="CuadroTexto 13">
            <a:extLst>
              <a:ext uri="{FF2B5EF4-FFF2-40B4-BE49-F238E27FC236}">
                <a16:creationId xmlns:a16="http://schemas.microsoft.com/office/drawing/2014/main" id="{16429B44-3ABA-64F0-FA2A-B8616BF3A17D}"/>
              </a:ext>
            </a:extLst>
          </p:cNvPr>
          <p:cNvSpPr txBox="1"/>
          <p:nvPr/>
        </p:nvSpPr>
        <p:spPr>
          <a:xfrm>
            <a:off x="7596981" y="1961254"/>
            <a:ext cx="938350" cy="838756"/>
          </a:xfrm>
          <a:prstGeom prst="rect">
            <a:avLst/>
          </a:prstGeom>
          <a:noFill/>
        </p:spPr>
        <p:txBody>
          <a:bodyPr wrap="square">
            <a:spAutoFit/>
          </a:bodyPr>
          <a:lstStyle/>
          <a:p>
            <a:pPr>
              <a:lnSpc>
                <a:spcPct val="70000"/>
              </a:lnSpc>
            </a:pPr>
            <a:r>
              <a:rPr lang="es-ES" sz="2000" b="1" dirty="0">
                <a:solidFill>
                  <a:schemeClr val="bg1"/>
                </a:solidFill>
                <a:latin typeface="Cambria" panose="02040503050406030204" pitchFamily="18" charset="0"/>
                <a:ea typeface="Cambria" panose="02040503050406030204" pitchFamily="18" charset="0"/>
                <a:cs typeface="Arial Narrow"/>
              </a:rPr>
              <a:t>62</a:t>
            </a:r>
          </a:p>
          <a:p>
            <a:pPr>
              <a:lnSpc>
                <a:spcPct val="70000"/>
              </a:lnSpc>
            </a:pPr>
            <a:endParaRPr lang="es-ES" sz="700" b="1" dirty="0">
              <a:solidFill>
                <a:schemeClr val="bg1"/>
              </a:solidFill>
              <a:latin typeface="Cambria" panose="02040503050406030204" pitchFamily="18" charset="0"/>
              <a:ea typeface="Cambria" panose="02040503050406030204" pitchFamily="18" charset="0"/>
              <a:cs typeface="Arial Narrow"/>
            </a:endParaRPr>
          </a:p>
          <a:p>
            <a:pPr>
              <a:lnSpc>
                <a:spcPct val="70000"/>
              </a:lnSpc>
            </a:pPr>
            <a:r>
              <a:rPr lang="es-ES" sz="1400" dirty="0" err="1">
                <a:solidFill>
                  <a:schemeClr val="bg1"/>
                </a:solidFill>
                <a:latin typeface="Cambria" panose="02040503050406030204" pitchFamily="18" charset="0"/>
                <a:ea typeface="Cambria" panose="02040503050406030204" pitchFamily="18" charset="0"/>
                <a:cs typeface="Arial Narrow"/>
              </a:rPr>
              <a:t>Undergraduate</a:t>
            </a:r>
            <a:endParaRPr lang="es-ES" sz="1400" dirty="0">
              <a:solidFill>
                <a:schemeClr val="bg1"/>
              </a:solidFill>
              <a:latin typeface="Cambria" panose="02040503050406030204" pitchFamily="18" charset="0"/>
              <a:ea typeface="Cambria" panose="02040503050406030204" pitchFamily="18" charset="0"/>
              <a:cs typeface="Arial Narrow"/>
            </a:endParaRPr>
          </a:p>
          <a:p>
            <a:pPr>
              <a:lnSpc>
                <a:spcPct val="70000"/>
              </a:lnSpc>
            </a:pPr>
            <a:r>
              <a:rPr lang="es-ES" sz="1400" dirty="0" err="1">
                <a:solidFill>
                  <a:schemeClr val="bg1"/>
                </a:solidFill>
                <a:latin typeface="Cambria" panose="02040503050406030204" pitchFamily="18" charset="0"/>
                <a:ea typeface="Cambria" panose="02040503050406030204" pitchFamily="18" charset="0"/>
                <a:cs typeface="Arial Narrow"/>
              </a:rPr>
              <a:t>programs</a:t>
            </a:r>
            <a:endParaRPr lang="es-ES" sz="1400" dirty="0">
              <a:solidFill>
                <a:schemeClr val="bg1"/>
              </a:solidFill>
              <a:latin typeface="Cambria" panose="02040503050406030204" pitchFamily="18" charset="0"/>
              <a:ea typeface="Cambria" panose="02040503050406030204" pitchFamily="18" charset="0"/>
              <a:cs typeface="Arial Narrow"/>
            </a:endParaRPr>
          </a:p>
        </p:txBody>
      </p:sp>
      <p:sp>
        <p:nvSpPr>
          <p:cNvPr id="15" name="CuadroTexto 14">
            <a:extLst>
              <a:ext uri="{FF2B5EF4-FFF2-40B4-BE49-F238E27FC236}">
                <a16:creationId xmlns:a16="http://schemas.microsoft.com/office/drawing/2014/main" id="{8FEE7A73-C075-3E3D-9EEE-9746D2B6DF67}"/>
              </a:ext>
            </a:extLst>
          </p:cNvPr>
          <p:cNvSpPr txBox="1"/>
          <p:nvPr/>
        </p:nvSpPr>
        <p:spPr>
          <a:xfrm>
            <a:off x="8901705" y="1927249"/>
            <a:ext cx="1101435" cy="537135"/>
          </a:xfrm>
          <a:prstGeom prst="rect">
            <a:avLst/>
          </a:prstGeom>
          <a:noFill/>
        </p:spPr>
        <p:txBody>
          <a:bodyPr wrap="square">
            <a:spAutoFit/>
          </a:bodyPr>
          <a:lstStyle/>
          <a:p>
            <a:pPr>
              <a:lnSpc>
                <a:spcPct val="70000"/>
              </a:lnSpc>
            </a:pPr>
            <a:r>
              <a:rPr lang="es-ES" sz="2000" b="1" dirty="0">
                <a:solidFill>
                  <a:schemeClr val="bg1"/>
                </a:solidFill>
                <a:latin typeface="Cambria" panose="02040503050406030204" pitchFamily="18" charset="0"/>
                <a:ea typeface="Cambria" panose="02040503050406030204" pitchFamily="18" charset="0"/>
                <a:cs typeface="Arial Narrow"/>
              </a:rPr>
              <a:t>33</a:t>
            </a:r>
            <a:r>
              <a:rPr lang="es-ES" sz="1200" dirty="0">
                <a:solidFill>
                  <a:schemeClr val="bg1"/>
                </a:solidFill>
                <a:latin typeface="Cambria" panose="02040503050406030204" pitchFamily="18" charset="0"/>
                <a:ea typeface="Cambria" panose="02040503050406030204" pitchFamily="18" charset="0"/>
                <a:cs typeface="Arial Narrow"/>
              </a:rPr>
              <a:t> </a:t>
            </a:r>
          </a:p>
          <a:p>
            <a:pPr>
              <a:lnSpc>
                <a:spcPct val="70000"/>
              </a:lnSpc>
            </a:pPr>
            <a:endParaRPr lang="es-ES" sz="700" dirty="0">
              <a:solidFill>
                <a:schemeClr val="bg1"/>
              </a:solidFill>
              <a:latin typeface="Cambria" panose="02040503050406030204" pitchFamily="18" charset="0"/>
              <a:ea typeface="Cambria" panose="02040503050406030204" pitchFamily="18" charset="0"/>
              <a:cs typeface="Arial Narrow"/>
            </a:endParaRPr>
          </a:p>
          <a:p>
            <a:pPr>
              <a:lnSpc>
                <a:spcPct val="70000"/>
              </a:lnSpc>
            </a:pPr>
            <a:r>
              <a:rPr lang="es-ES" sz="1400" dirty="0">
                <a:solidFill>
                  <a:schemeClr val="bg1"/>
                </a:solidFill>
                <a:latin typeface="Cambria" panose="02040503050406030204" pitchFamily="18" charset="0"/>
                <a:ea typeface="Cambria" panose="02040503050406030204" pitchFamily="18" charset="0"/>
                <a:cs typeface="Arial Narrow"/>
              </a:rPr>
              <a:t>Masters </a:t>
            </a:r>
            <a:endParaRPr lang="es-ES" sz="1200" dirty="0">
              <a:solidFill>
                <a:schemeClr val="bg1"/>
              </a:solidFill>
              <a:latin typeface="Cambria" panose="02040503050406030204" pitchFamily="18" charset="0"/>
              <a:ea typeface="Cambria" panose="02040503050406030204" pitchFamily="18" charset="0"/>
              <a:cs typeface="Arial Narrow"/>
            </a:endParaRPr>
          </a:p>
        </p:txBody>
      </p:sp>
      <p:sp>
        <p:nvSpPr>
          <p:cNvPr id="16" name="CuadroTexto 15">
            <a:extLst>
              <a:ext uri="{FF2B5EF4-FFF2-40B4-BE49-F238E27FC236}">
                <a16:creationId xmlns:a16="http://schemas.microsoft.com/office/drawing/2014/main" id="{C4633BE2-FE42-CA37-0720-0D197FBA9E29}"/>
              </a:ext>
            </a:extLst>
          </p:cNvPr>
          <p:cNvSpPr txBox="1"/>
          <p:nvPr/>
        </p:nvSpPr>
        <p:spPr>
          <a:xfrm>
            <a:off x="10145426" y="1943389"/>
            <a:ext cx="1318747" cy="838756"/>
          </a:xfrm>
          <a:prstGeom prst="rect">
            <a:avLst/>
          </a:prstGeom>
          <a:noFill/>
        </p:spPr>
        <p:txBody>
          <a:bodyPr wrap="square">
            <a:spAutoFit/>
          </a:bodyPr>
          <a:lstStyle/>
          <a:p>
            <a:pPr>
              <a:lnSpc>
                <a:spcPct val="70000"/>
              </a:lnSpc>
            </a:pPr>
            <a:r>
              <a:rPr lang="es-ES" sz="2000" b="1" dirty="0">
                <a:solidFill>
                  <a:schemeClr val="bg1"/>
                </a:solidFill>
                <a:latin typeface="Cambria" panose="02040503050406030204" pitchFamily="18" charset="0"/>
                <a:ea typeface="Cambria" panose="02040503050406030204" pitchFamily="18" charset="0"/>
                <a:cs typeface="Arial Narrow"/>
              </a:rPr>
              <a:t>16</a:t>
            </a:r>
          </a:p>
          <a:p>
            <a:pPr>
              <a:lnSpc>
                <a:spcPct val="70000"/>
              </a:lnSpc>
            </a:pPr>
            <a:endParaRPr lang="es-ES" sz="700" b="1" dirty="0">
              <a:solidFill>
                <a:schemeClr val="bg1"/>
              </a:solidFill>
              <a:latin typeface="Cambria" panose="02040503050406030204" pitchFamily="18" charset="0"/>
              <a:ea typeface="Cambria" panose="02040503050406030204" pitchFamily="18" charset="0"/>
              <a:cs typeface="Arial Narrow"/>
            </a:endParaRPr>
          </a:p>
          <a:p>
            <a:pPr>
              <a:lnSpc>
                <a:spcPct val="70000"/>
              </a:lnSpc>
            </a:pPr>
            <a:r>
              <a:rPr lang="es-ES" sz="1400" dirty="0">
                <a:solidFill>
                  <a:schemeClr val="bg1"/>
                </a:solidFill>
                <a:latin typeface="Cambria" panose="02040503050406030204" pitchFamily="18" charset="0"/>
                <a:ea typeface="Cambria" panose="02040503050406030204" pitchFamily="18" charset="0"/>
                <a:cs typeface="Arial Narrow"/>
              </a:rPr>
              <a:t>Medical and dental </a:t>
            </a:r>
          </a:p>
          <a:p>
            <a:pPr>
              <a:lnSpc>
                <a:spcPct val="70000"/>
              </a:lnSpc>
            </a:pPr>
            <a:r>
              <a:rPr lang="es-ES" sz="1400" dirty="0" err="1">
                <a:solidFill>
                  <a:schemeClr val="bg1"/>
                </a:solidFill>
                <a:latin typeface="Cambria" panose="02040503050406030204" pitchFamily="18" charset="0"/>
                <a:ea typeface="Cambria" panose="02040503050406030204" pitchFamily="18" charset="0"/>
                <a:cs typeface="Arial Narrow"/>
              </a:rPr>
              <a:t>specialties</a:t>
            </a:r>
            <a:endParaRPr lang="es-ES" sz="1400" dirty="0">
              <a:solidFill>
                <a:schemeClr val="bg1"/>
              </a:solidFill>
              <a:latin typeface="Cambria" panose="02040503050406030204" pitchFamily="18" charset="0"/>
              <a:ea typeface="Cambria" panose="02040503050406030204" pitchFamily="18" charset="0"/>
              <a:cs typeface="Arial Narrow"/>
            </a:endParaRPr>
          </a:p>
        </p:txBody>
      </p:sp>
      <p:sp>
        <p:nvSpPr>
          <p:cNvPr id="18" name="CuadroTexto 17">
            <a:extLst>
              <a:ext uri="{FF2B5EF4-FFF2-40B4-BE49-F238E27FC236}">
                <a16:creationId xmlns:a16="http://schemas.microsoft.com/office/drawing/2014/main" id="{3563D5CE-CC1C-75EA-51BB-1E7998B19A51}"/>
              </a:ext>
            </a:extLst>
          </p:cNvPr>
          <p:cNvSpPr txBox="1"/>
          <p:nvPr/>
        </p:nvSpPr>
        <p:spPr>
          <a:xfrm>
            <a:off x="8909767" y="2509065"/>
            <a:ext cx="1101435" cy="687945"/>
          </a:xfrm>
          <a:prstGeom prst="rect">
            <a:avLst/>
          </a:prstGeom>
          <a:noFill/>
        </p:spPr>
        <p:txBody>
          <a:bodyPr wrap="square">
            <a:spAutoFit/>
          </a:bodyPr>
          <a:lstStyle/>
          <a:p>
            <a:pPr>
              <a:lnSpc>
                <a:spcPct val="70000"/>
              </a:lnSpc>
            </a:pPr>
            <a:endParaRPr lang="es-ES" sz="700" b="1" dirty="0">
              <a:solidFill>
                <a:schemeClr val="bg1"/>
              </a:solidFill>
              <a:latin typeface="Cambria" panose="02040503050406030204" pitchFamily="18" charset="0"/>
              <a:ea typeface="Cambria" panose="02040503050406030204" pitchFamily="18" charset="0"/>
              <a:cs typeface="Arial Narrow"/>
            </a:endParaRPr>
          </a:p>
          <a:p>
            <a:pPr>
              <a:lnSpc>
                <a:spcPct val="70000"/>
              </a:lnSpc>
            </a:pPr>
            <a:r>
              <a:rPr lang="es-ES" sz="2000" b="1" dirty="0">
                <a:solidFill>
                  <a:schemeClr val="bg1"/>
                </a:solidFill>
                <a:latin typeface="Cambria" panose="02040503050406030204" pitchFamily="18" charset="0"/>
                <a:ea typeface="Cambria" panose="02040503050406030204" pitchFamily="18" charset="0"/>
                <a:cs typeface="Arial Narrow"/>
              </a:rPr>
              <a:t>14</a:t>
            </a:r>
            <a:r>
              <a:rPr lang="es-ES" sz="2000" dirty="0">
                <a:solidFill>
                  <a:schemeClr val="bg1"/>
                </a:solidFill>
                <a:latin typeface="Cambria" panose="02040503050406030204" pitchFamily="18" charset="0"/>
                <a:ea typeface="Cambria" panose="02040503050406030204" pitchFamily="18" charset="0"/>
                <a:cs typeface="Arial Narrow"/>
              </a:rPr>
              <a:t> </a:t>
            </a:r>
          </a:p>
          <a:p>
            <a:pPr>
              <a:lnSpc>
                <a:spcPct val="70000"/>
              </a:lnSpc>
            </a:pPr>
            <a:r>
              <a:rPr lang="es-ES" sz="1400" dirty="0">
                <a:solidFill>
                  <a:schemeClr val="bg1"/>
                </a:solidFill>
                <a:latin typeface="Cambria" panose="02040503050406030204" pitchFamily="18" charset="0"/>
                <a:ea typeface="Cambria" panose="02040503050406030204" pitchFamily="18" charset="0"/>
                <a:cs typeface="Arial Narrow"/>
              </a:rPr>
              <a:t>PhD</a:t>
            </a:r>
          </a:p>
          <a:p>
            <a:pPr>
              <a:lnSpc>
                <a:spcPct val="70000"/>
              </a:lnSpc>
            </a:pPr>
            <a:r>
              <a:rPr lang="es-ES" sz="1400" dirty="0" err="1">
                <a:solidFill>
                  <a:schemeClr val="bg1"/>
                </a:solidFill>
                <a:latin typeface="Cambria" panose="02040503050406030204" pitchFamily="18" charset="0"/>
                <a:ea typeface="Cambria" panose="02040503050406030204" pitchFamily="18" charset="0"/>
                <a:cs typeface="Arial Narrow"/>
              </a:rPr>
              <a:t>programs</a:t>
            </a:r>
            <a:r>
              <a:rPr lang="es-ES" sz="1400" dirty="0">
                <a:solidFill>
                  <a:schemeClr val="bg1"/>
                </a:solidFill>
                <a:latin typeface="Cambria" panose="02040503050406030204" pitchFamily="18" charset="0"/>
                <a:ea typeface="Cambria" panose="02040503050406030204" pitchFamily="18" charset="0"/>
                <a:cs typeface="Arial Narrow"/>
              </a:rPr>
              <a:t> </a:t>
            </a:r>
          </a:p>
        </p:txBody>
      </p:sp>
      <p:sp>
        <p:nvSpPr>
          <p:cNvPr id="19" name="Rectángulo 18">
            <a:extLst>
              <a:ext uri="{FF2B5EF4-FFF2-40B4-BE49-F238E27FC236}">
                <a16:creationId xmlns:a16="http://schemas.microsoft.com/office/drawing/2014/main" id="{0785F989-F27E-499B-5EFF-C276EBE4F097}"/>
              </a:ext>
            </a:extLst>
          </p:cNvPr>
          <p:cNvSpPr/>
          <p:nvPr/>
        </p:nvSpPr>
        <p:spPr>
          <a:xfrm>
            <a:off x="7277450" y="4066707"/>
            <a:ext cx="4336384" cy="253664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Rectángulo: esquinas redondeadas 19">
            <a:extLst>
              <a:ext uri="{FF2B5EF4-FFF2-40B4-BE49-F238E27FC236}">
                <a16:creationId xmlns:a16="http://schemas.microsoft.com/office/drawing/2014/main" id="{6AE94407-CDAA-E5D9-3F41-BD300843E67A}"/>
              </a:ext>
            </a:extLst>
          </p:cNvPr>
          <p:cNvSpPr/>
          <p:nvPr/>
        </p:nvSpPr>
        <p:spPr>
          <a:xfrm>
            <a:off x="7995077" y="3869614"/>
            <a:ext cx="3154770" cy="53002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2" name="CuadroTexto 21">
            <a:extLst>
              <a:ext uri="{FF2B5EF4-FFF2-40B4-BE49-F238E27FC236}">
                <a16:creationId xmlns:a16="http://schemas.microsoft.com/office/drawing/2014/main" id="{0DDC72A3-7003-A155-60B1-01AAE93AFDAA}"/>
              </a:ext>
            </a:extLst>
          </p:cNvPr>
          <p:cNvSpPr txBox="1"/>
          <p:nvPr/>
        </p:nvSpPr>
        <p:spPr>
          <a:xfrm>
            <a:off x="7624115" y="4011968"/>
            <a:ext cx="3651644" cy="290272"/>
          </a:xfrm>
          <a:prstGeom prst="rect">
            <a:avLst/>
          </a:prstGeom>
          <a:noFill/>
        </p:spPr>
        <p:txBody>
          <a:bodyPr wrap="square">
            <a:spAutoFit/>
          </a:bodyPr>
          <a:lstStyle/>
          <a:p>
            <a:pPr algn="ctr">
              <a:lnSpc>
                <a:spcPct val="70000"/>
              </a:lnSpc>
            </a:pPr>
            <a:r>
              <a:rPr lang="es-ES" b="1" dirty="0">
                <a:solidFill>
                  <a:schemeClr val="bg1"/>
                </a:solidFill>
                <a:latin typeface="Cambria" panose="02040503050406030204" pitchFamily="18" charset="0"/>
                <a:ea typeface="Cambria" panose="02040503050406030204" pitchFamily="18" charset="0"/>
                <a:cs typeface="Arial Narrow"/>
              </a:rPr>
              <a:t>OUR FACULTY</a:t>
            </a:r>
          </a:p>
        </p:txBody>
      </p:sp>
      <p:sp>
        <p:nvSpPr>
          <p:cNvPr id="23" name="Rectángulo: esquinas redondeadas 22">
            <a:extLst>
              <a:ext uri="{FF2B5EF4-FFF2-40B4-BE49-F238E27FC236}">
                <a16:creationId xmlns:a16="http://schemas.microsoft.com/office/drawing/2014/main" id="{13E98C07-0537-6EC0-1589-0DABE237BB1D}"/>
              </a:ext>
            </a:extLst>
          </p:cNvPr>
          <p:cNvSpPr/>
          <p:nvPr/>
        </p:nvSpPr>
        <p:spPr>
          <a:xfrm>
            <a:off x="7638085" y="4770123"/>
            <a:ext cx="1645199" cy="1429195"/>
          </a:xfrm>
          <a:prstGeom prst="roundRect">
            <a:avLst>
              <a:gd name="adj" fmla="val 0"/>
            </a:avLst>
          </a:prstGeom>
          <a:solidFill>
            <a:srgbClr val="C1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a:latin typeface="Cambria" panose="02040503050406030204" pitchFamily="18" charset="0"/>
              <a:ea typeface="Cambria" panose="02040503050406030204" pitchFamily="18" charset="0"/>
            </a:endParaRPr>
          </a:p>
        </p:txBody>
      </p:sp>
      <p:sp>
        <p:nvSpPr>
          <p:cNvPr id="25" name="Rectángulo: esquinas redondeadas 24">
            <a:extLst>
              <a:ext uri="{FF2B5EF4-FFF2-40B4-BE49-F238E27FC236}">
                <a16:creationId xmlns:a16="http://schemas.microsoft.com/office/drawing/2014/main" id="{0CE4ACCF-3ED5-394E-1888-8DE079A46FFB}"/>
              </a:ext>
            </a:extLst>
          </p:cNvPr>
          <p:cNvSpPr/>
          <p:nvPr/>
        </p:nvSpPr>
        <p:spPr>
          <a:xfrm>
            <a:off x="9495686" y="4754971"/>
            <a:ext cx="1738565" cy="1444348"/>
          </a:xfrm>
          <a:prstGeom prst="roundRect">
            <a:avLst>
              <a:gd name="adj" fmla="val 0"/>
            </a:avLst>
          </a:prstGeom>
          <a:solidFill>
            <a:srgbClr val="C1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a:latin typeface="Cambria" panose="02040503050406030204" pitchFamily="18" charset="0"/>
              <a:ea typeface="Cambria" panose="02040503050406030204" pitchFamily="18" charset="0"/>
            </a:endParaRPr>
          </a:p>
        </p:txBody>
      </p:sp>
      <p:sp>
        <p:nvSpPr>
          <p:cNvPr id="27" name="CuadroTexto 26">
            <a:extLst>
              <a:ext uri="{FF2B5EF4-FFF2-40B4-BE49-F238E27FC236}">
                <a16:creationId xmlns:a16="http://schemas.microsoft.com/office/drawing/2014/main" id="{9CFF5A0C-EF79-A5CC-B88B-B9BEB287ADE6}"/>
              </a:ext>
            </a:extLst>
          </p:cNvPr>
          <p:cNvSpPr txBox="1"/>
          <p:nvPr/>
        </p:nvSpPr>
        <p:spPr>
          <a:xfrm>
            <a:off x="7638085" y="5171464"/>
            <a:ext cx="1626631" cy="537135"/>
          </a:xfrm>
          <a:prstGeom prst="rect">
            <a:avLst/>
          </a:prstGeom>
          <a:noFill/>
        </p:spPr>
        <p:txBody>
          <a:bodyPr wrap="square">
            <a:spAutoFit/>
          </a:bodyPr>
          <a:lstStyle/>
          <a:p>
            <a:pPr algn="ctr">
              <a:lnSpc>
                <a:spcPct val="70000"/>
              </a:lnSpc>
            </a:pPr>
            <a:r>
              <a:rPr lang="es-ES" sz="2000" b="1" dirty="0">
                <a:solidFill>
                  <a:schemeClr val="bg1"/>
                </a:solidFill>
                <a:latin typeface="Cambria" panose="02040503050406030204" pitchFamily="18" charset="0"/>
                <a:ea typeface="Cambria" panose="02040503050406030204" pitchFamily="18" charset="0"/>
                <a:cs typeface="Arial Narrow"/>
              </a:rPr>
              <a:t>5.019</a:t>
            </a:r>
          </a:p>
          <a:p>
            <a:pPr algn="ctr">
              <a:lnSpc>
                <a:spcPct val="70000"/>
              </a:lnSpc>
            </a:pPr>
            <a:endParaRPr lang="es-ES" sz="700" b="1" dirty="0">
              <a:solidFill>
                <a:schemeClr val="bg1"/>
              </a:solidFill>
              <a:latin typeface="Cambria" panose="02040503050406030204" pitchFamily="18" charset="0"/>
              <a:ea typeface="Cambria" panose="02040503050406030204" pitchFamily="18" charset="0"/>
              <a:cs typeface="Arial Narrow"/>
            </a:endParaRPr>
          </a:p>
          <a:p>
            <a:pPr algn="ctr">
              <a:lnSpc>
                <a:spcPct val="70000"/>
              </a:lnSpc>
            </a:pPr>
            <a:r>
              <a:rPr lang="es-ES" sz="1400" dirty="0" err="1">
                <a:solidFill>
                  <a:schemeClr val="bg1"/>
                </a:solidFill>
                <a:latin typeface="Cambria" panose="02040503050406030204" pitchFamily="18" charset="0"/>
                <a:ea typeface="Cambria" panose="02040503050406030204" pitchFamily="18" charset="0"/>
                <a:cs typeface="Arial Narrow"/>
              </a:rPr>
              <a:t>academics</a:t>
            </a:r>
            <a:endParaRPr lang="es-ES" sz="1400" dirty="0">
              <a:solidFill>
                <a:schemeClr val="bg1"/>
              </a:solidFill>
              <a:latin typeface="Cambria" panose="02040503050406030204" pitchFamily="18" charset="0"/>
              <a:ea typeface="Cambria" panose="02040503050406030204" pitchFamily="18" charset="0"/>
              <a:cs typeface="Arial Narrow"/>
            </a:endParaRPr>
          </a:p>
        </p:txBody>
      </p:sp>
      <p:sp>
        <p:nvSpPr>
          <p:cNvPr id="28" name="CuadroTexto 27">
            <a:extLst>
              <a:ext uri="{FF2B5EF4-FFF2-40B4-BE49-F238E27FC236}">
                <a16:creationId xmlns:a16="http://schemas.microsoft.com/office/drawing/2014/main" id="{927B53BC-43C2-92A8-924A-655B22076964}"/>
              </a:ext>
            </a:extLst>
          </p:cNvPr>
          <p:cNvSpPr txBox="1"/>
          <p:nvPr/>
        </p:nvSpPr>
        <p:spPr>
          <a:xfrm>
            <a:off x="9491186" y="5069449"/>
            <a:ext cx="1757133" cy="838756"/>
          </a:xfrm>
          <a:prstGeom prst="rect">
            <a:avLst/>
          </a:prstGeom>
          <a:noFill/>
        </p:spPr>
        <p:txBody>
          <a:bodyPr wrap="square">
            <a:spAutoFit/>
          </a:bodyPr>
          <a:lstStyle/>
          <a:p>
            <a:pPr algn="ctr">
              <a:lnSpc>
                <a:spcPct val="70000"/>
              </a:lnSpc>
            </a:pPr>
            <a:r>
              <a:rPr lang="es-ES" sz="2000" b="1" dirty="0">
                <a:solidFill>
                  <a:schemeClr val="bg1"/>
                </a:solidFill>
                <a:latin typeface="Cambria" panose="02040503050406030204" pitchFamily="18" charset="0"/>
                <a:ea typeface="Cambria" panose="02040503050406030204" pitchFamily="18" charset="0"/>
                <a:cs typeface="Arial Narrow"/>
              </a:rPr>
              <a:t>80%</a:t>
            </a:r>
            <a:r>
              <a:rPr lang="es-ES" sz="1200" dirty="0">
                <a:solidFill>
                  <a:schemeClr val="bg1"/>
                </a:solidFill>
                <a:latin typeface="Cambria" panose="02040503050406030204" pitchFamily="18" charset="0"/>
                <a:ea typeface="Cambria" panose="02040503050406030204" pitchFamily="18" charset="0"/>
                <a:cs typeface="Arial Narrow"/>
              </a:rPr>
              <a:t> </a:t>
            </a:r>
          </a:p>
          <a:p>
            <a:pPr algn="ctr">
              <a:lnSpc>
                <a:spcPct val="70000"/>
              </a:lnSpc>
            </a:pPr>
            <a:endParaRPr lang="es-ES" sz="700" dirty="0">
              <a:solidFill>
                <a:schemeClr val="bg1"/>
              </a:solidFill>
              <a:latin typeface="Cambria" panose="02040503050406030204" pitchFamily="18" charset="0"/>
              <a:ea typeface="Cambria" panose="02040503050406030204" pitchFamily="18" charset="0"/>
              <a:cs typeface="Arial Narrow"/>
            </a:endParaRPr>
          </a:p>
          <a:p>
            <a:pPr algn="ctr">
              <a:lnSpc>
                <a:spcPct val="70000"/>
              </a:lnSpc>
            </a:pPr>
            <a:r>
              <a:rPr lang="es-ES" sz="1400" dirty="0">
                <a:solidFill>
                  <a:schemeClr val="bg1"/>
                </a:solidFill>
                <a:latin typeface="Cambria" panose="02040503050406030204" pitchFamily="18" charset="0"/>
                <a:ea typeface="Cambria" panose="02040503050406030204" pitchFamily="18" charset="0"/>
                <a:cs typeface="Arial Narrow"/>
              </a:rPr>
              <a:t>FDE </a:t>
            </a:r>
            <a:r>
              <a:rPr lang="es-ES" sz="1400" dirty="0" err="1">
                <a:solidFill>
                  <a:schemeClr val="bg1"/>
                </a:solidFill>
                <a:latin typeface="Cambria" panose="02040503050406030204" pitchFamily="18" charset="0"/>
                <a:ea typeface="Cambria" panose="02040503050406030204" pitchFamily="18" charset="0"/>
                <a:cs typeface="Arial Narrow"/>
              </a:rPr>
              <a:t>with</a:t>
            </a:r>
            <a:r>
              <a:rPr lang="es-ES" sz="1400" dirty="0">
                <a:solidFill>
                  <a:schemeClr val="bg1"/>
                </a:solidFill>
                <a:latin typeface="Cambria" panose="02040503050406030204" pitchFamily="18" charset="0"/>
                <a:ea typeface="Cambria" panose="02040503050406030204" pitchFamily="18" charset="0"/>
                <a:cs typeface="Arial Narrow"/>
              </a:rPr>
              <a:t> </a:t>
            </a:r>
            <a:r>
              <a:rPr lang="es-ES" sz="1400" dirty="0" err="1">
                <a:solidFill>
                  <a:schemeClr val="bg1"/>
                </a:solidFill>
                <a:latin typeface="Cambria" panose="02040503050406030204" pitchFamily="18" charset="0"/>
                <a:ea typeface="Cambria" panose="02040503050406030204" pitchFamily="18" charset="0"/>
                <a:cs typeface="Arial Narrow"/>
              </a:rPr>
              <a:t>Graduate</a:t>
            </a:r>
            <a:endParaRPr lang="es-ES" sz="1400" dirty="0">
              <a:solidFill>
                <a:schemeClr val="bg1"/>
              </a:solidFill>
              <a:latin typeface="Cambria" panose="02040503050406030204" pitchFamily="18" charset="0"/>
              <a:ea typeface="Cambria" panose="02040503050406030204" pitchFamily="18" charset="0"/>
              <a:cs typeface="Arial Narrow"/>
            </a:endParaRPr>
          </a:p>
          <a:p>
            <a:pPr algn="ctr">
              <a:lnSpc>
                <a:spcPct val="70000"/>
              </a:lnSpc>
            </a:pPr>
            <a:r>
              <a:rPr lang="es-ES" sz="1400" dirty="0" err="1">
                <a:solidFill>
                  <a:schemeClr val="bg1"/>
                </a:solidFill>
                <a:latin typeface="Cambria" panose="02040503050406030204" pitchFamily="18" charset="0"/>
                <a:ea typeface="Cambria" panose="02040503050406030204" pitchFamily="18" charset="0"/>
                <a:cs typeface="Arial Narrow"/>
              </a:rPr>
              <a:t>degrees</a:t>
            </a:r>
            <a:endParaRPr lang="es-ES" sz="1400" dirty="0">
              <a:solidFill>
                <a:schemeClr val="bg1"/>
              </a:solidFill>
              <a:latin typeface="Cambria" panose="02040503050406030204" pitchFamily="18" charset="0"/>
              <a:ea typeface="Cambria" panose="02040503050406030204" pitchFamily="18" charset="0"/>
              <a:cs typeface="Arial Narrow"/>
            </a:endParaRPr>
          </a:p>
          <a:p>
            <a:pPr algn="ctr">
              <a:lnSpc>
                <a:spcPct val="70000"/>
              </a:lnSpc>
            </a:pPr>
            <a:endParaRPr lang="es-ES" sz="1200" dirty="0">
              <a:solidFill>
                <a:schemeClr val="bg1"/>
              </a:solidFill>
              <a:latin typeface="Cambria" panose="02040503050406030204" pitchFamily="18" charset="0"/>
              <a:ea typeface="Cambria" panose="02040503050406030204" pitchFamily="18" charset="0"/>
              <a:cs typeface="Arial Narrow"/>
            </a:endParaRPr>
          </a:p>
        </p:txBody>
      </p:sp>
    </p:spTree>
    <p:extLst>
      <p:ext uri="{BB962C8B-B14F-4D97-AF65-F5344CB8AC3E}">
        <p14:creationId xmlns:p14="http://schemas.microsoft.com/office/powerpoint/2010/main" val="3588760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FCFB225-720B-2DF4-FAA2-CD555558EE84}"/>
              </a:ext>
            </a:extLst>
          </p:cNvPr>
          <p:cNvSpPr/>
          <p:nvPr/>
        </p:nvSpPr>
        <p:spPr>
          <a:xfrm>
            <a:off x="3882683" y="-17156"/>
            <a:ext cx="4417255" cy="847528"/>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1CA54E0D-0C82-4FE1-AFDC-A3C533FC5257}"/>
              </a:ext>
            </a:extLst>
          </p:cNvPr>
          <p:cNvSpPr/>
          <p:nvPr/>
        </p:nvSpPr>
        <p:spPr>
          <a:xfrm>
            <a:off x="4581629" y="6773510"/>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sp>
        <p:nvSpPr>
          <p:cNvPr id="83" name="2 CuadroTexto">
            <a:extLst>
              <a:ext uri="{FF2B5EF4-FFF2-40B4-BE49-F238E27FC236}">
                <a16:creationId xmlns:a16="http://schemas.microsoft.com/office/drawing/2014/main" id="{F13B2E5E-820B-4379-B4F4-EAC185DDB903}"/>
              </a:ext>
            </a:extLst>
          </p:cNvPr>
          <p:cNvSpPr txBox="1"/>
          <p:nvPr/>
        </p:nvSpPr>
        <p:spPr>
          <a:xfrm>
            <a:off x="3882683" y="83288"/>
            <a:ext cx="4417255" cy="646331"/>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POSITIONS</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INTERNATIONAL RANKINGS</a:t>
            </a:r>
          </a:p>
        </p:txBody>
      </p:sp>
      <p:pic>
        <p:nvPicPr>
          <p:cNvPr id="55" name="Imagen 54" descr="Logotipo, nombre de la empresa&#10;&#10;Descripción generada automáticamente">
            <a:extLst>
              <a:ext uri="{FF2B5EF4-FFF2-40B4-BE49-F238E27FC236}">
                <a16:creationId xmlns:a16="http://schemas.microsoft.com/office/drawing/2014/main" id="{DAAF5852-5215-4831-980E-F361DBAEE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7652" y="79059"/>
            <a:ext cx="1027027" cy="1027027"/>
          </a:xfrm>
          <a:prstGeom prst="rect">
            <a:avLst/>
          </a:prstGeom>
        </p:spPr>
      </p:pic>
      <p:cxnSp>
        <p:nvCxnSpPr>
          <p:cNvPr id="3" name="Conector recto 2">
            <a:extLst>
              <a:ext uri="{FF2B5EF4-FFF2-40B4-BE49-F238E27FC236}">
                <a16:creationId xmlns:a16="http://schemas.microsoft.com/office/drawing/2014/main" id="{3897217C-5EA9-D517-73C2-4354B8D46AE7}"/>
              </a:ext>
            </a:extLst>
          </p:cNvPr>
          <p:cNvCxnSpPr>
            <a:cxnSpLocks/>
            <a:stCxn id="25" idx="3"/>
            <a:endCxn id="35" idx="2"/>
          </p:cNvCxnSpPr>
          <p:nvPr/>
        </p:nvCxnSpPr>
        <p:spPr>
          <a:xfrm flipV="1">
            <a:off x="3423920" y="4250121"/>
            <a:ext cx="8034485" cy="9941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5E829B88-8BF5-4731-DE8C-DAF6854251EF}"/>
              </a:ext>
            </a:extLst>
          </p:cNvPr>
          <p:cNvCxnSpPr>
            <a:cxnSpLocks/>
            <a:stCxn id="33" idx="6"/>
            <a:endCxn id="34" idx="2"/>
          </p:cNvCxnSpPr>
          <p:nvPr/>
        </p:nvCxnSpPr>
        <p:spPr>
          <a:xfrm>
            <a:off x="489731" y="1398494"/>
            <a:ext cx="10988994" cy="4806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00DDCB1B-0346-C9A4-B97B-347BCE453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205" y="3702907"/>
            <a:ext cx="2437930" cy="3017105"/>
          </a:xfrm>
          <a:prstGeom prst="rect">
            <a:avLst/>
          </a:prstGeom>
        </p:spPr>
      </p:pic>
      <p:sp>
        <p:nvSpPr>
          <p:cNvPr id="10" name="Rectángulo: esquinas superiores redondeadas 9">
            <a:extLst>
              <a:ext uri="{FF2B5EF4-FFF2-40B4-BE49-F238E27FC236}">
                <a16:creationId xmlns:a16="http://schemas.microsoft.com/office/drawing/2014/main" id="{B6FC7C5C-BB75-D7FE-4F7E-18377E285477}"/>
              </a:ext>
            </a:extLst>
          </p:cNvPr>
          <p:cNvSpPr/>
          <p:nvPr/>
        </p:nvSpPr>
        <p:spPr>
          <a:xfrm>
            <a:off x="875488" y="1117299"/>
            <a:ext cx="2023534" cy="873844"/>
          </a:xfrm>
          <a:prstGeom prst="round2SameRect">
            <a:avLst>
              <a:gd name="adj1" fmla="val 16401"/>
              <a:gd name="adj2" fmla="val 0"/>
            </a:avLst>
          </a:prstGeom>
          <a:solidFill>
            <a:srgbClr val="C1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panose="02040503050406030204" pitchFamily="18" charset="0"/>
              <a:ea typeface="Cambria" panose="02040503050406030204" pitchFamily="18" charset="0"/>
            </a:endParaRPr>
          </a:p>
        </p:txBody>
      </p:sp>
      <p:sp>
        <p:nvSpPr>
          <p:cNvPr id="12" name="CuadroTexto 11">
            <a:extLst>
              <a:ext uri="{FF2B5EF4-FFF2-40B4-BE49-F238E27FC236}">
                <a16:creationId xmlns:a16="http://schemas.microsoft.com/office/drawing/2014/main" id="{E8B9443E-8D42-57B2-EBFD-F7AC7C7F8119}"/>
              </a:ext>
            </a:extLst>
          </p:cNvPr>
          <p:cNvSpPr txBox="1"/>
          <p:nvPr/>
        </p:nvSpPr>
        <p:spPr>
          <a:xfrm>
            <a:off x="810004" y="1175128"/>
            <a:ext cx="2161515" cy="785343"/>
          </a:xfrm>
          <a:prstGeom prst="rect">
            <a:avLst/>
          </a:prstGeom>
          <a:noFill/>
        </p:spPr>
        <p:txBody>
          <a:bodyPr wrap="square">
            <a:spAutoFit/>
          </a:bodyPr>
          <a:lstStyle/>
          <a:p>
            <a:pPr>
              <a:lnSpc>
                <a:spcPct val="70000"/>
              </a:lnSpc>
            </a:pPr>
            <a:r>
              <a:rPr lang="en-US" sz="1600" b="1" dirty="0">
                <a:solidFill>
                  <a:schemeClr val="bg1"/>
                </a:solidFill>
                <a:latin typeface="Cambria" panose="02040503050406030204" pitchFamily="18" charset="0"/>
                <a:ea typeface="Cambria" panose="02040503050406030204" pitchFamily="18" charset="0"/>
                <a:cs typeface="Arial Narrow"/>
              </a:rPr>
              <a:t>One of the 4 Chilean universities recognized by Shanghai Ranking</a:t>
            </a:r>
          </a:p>
        </p:txBody>
      </p:sp>
      <p:sp>
        <p:nvSpPr>
          <p:cNvPr id="13" name="Rectángulo: esquinas superiores redondeadas 12">
            <a:extLst>
              <a:ext uri="{FF2B5EF4-FFF2-40B4-BE49-F238E27FC236}">
                <a16:creationId xmlns:a16="http://schemas.microsoft.com/office/drawing/2014/main" id="{0FB90A5E-BD06-1907-851C-1DD294EF6D20}"/>
              </a:ext>
            </a:extLst>
          </p:cNvPr>
          <p:cNvSpPr/>
          <p:nvPr/>
        </p:nvSpPr>
        <p:spPr>
          <a:xfrm>
            <a:off x="5046383" y="1113136"/>
            <a:ext cx="1972234" cy="873844"/>
          </a:xfrm>
          <a:prstGeom prst="round2SameRect">
            <a:avLst>
              <a:gd name="adj1" fmla="val 16401"/>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panose="02040503050406030204" pitchFamily="18" charset="0"/>
              <a:ea typeface="Cambria" panose="02040503050406030204" pitchFamily="18" charset="0"/>
            </a:endParaRPr>
          </a:p>
        </p:txBody>
      </p:sp>
      <p:sp>
        <p:nvSpPr>
          <p:cNvPr id="14" name="CuadroTexto 13">
            <a:extLst>
              <a:ext uri="{FF2B5EF4-FFF2-40B4-BE49-F238E27FC236}">
                <a16:creationId xmlns:a16="http://schemas.microsoft.com/office/drawing/2014/main" id="{8F2A6BD1-902A-101B-E9D3-7FF4BF15085F}"/>
              </a:ext>
            </a:extLst>
          </p:cNvPr>
          <p:cNvSpPr txBox="1"/>
          <p:nvPr/>
        </p:nvSpPr>
        <p:spPr>
          <a:xfrm>
            <a:off x="5102540" y="1312493"/>
            <a:ext cx="1941917" cy="488275"/>
          </a:xfrm>
          <a:prstGeom prst="rect">
            <a:avLst/>
          </a:prstGeom>
          <a:noFill/>
        </p:spPr>
        <p:txBody>
          <a:bodyPr wrap="square">
            <a:spAutoFit/>
          </a:bodyPr>
          <a:lstStyle/>
          <a:p>
            <a:pPr>
              <a:lnSpc>
                <a:spcPct val="70000"/>
              </a:lnSpc>
            </a:pPr>
            <a:r>
              <a:rPr lang="en-US" sz="3600" b="1" dirty="0">
                <a:solidFill>
                  <a:schemeClr val="bg1"/>
                </a:solidFill>
                <a:latin typeface="Cambria" panose="02040503050406030204" pitchFamily="18" charset="0"/>
                <a:ea typeface="Cambria" panose="02040503050406030204" pitchFamily="18" charset="0"/>
                <a:cs typeface="Arial Narrow"/>
              </a:rPr>
              <a:t>1st </a:t>
            </a:r>
            <a:r>
              <a:rPr lang="en-US" sz="1600" b="1" dirty="0">
                <a:solidFill>
                  <a:schemeClr val="bg1"/>
                </a:solidFill>
                <a:latin typeface="Cambria" panose="02040503050406030204" pitchFamily="18" charset="0"/>
                <a:ea typeface="Cambria" panose="02040503050406030204" pitchFamily="18" charset="0"/>
                <a:cs typeface="Arial Narrow"/>
              </a:rPr>
              <a:t>in Chile</a:t>
            </a:r>
            <a:endParaRPr lang="es-ES" sz="1600" b="1" dirty="0">
              <a:solidFill>
                <a:schemeClr val="bg1"/>
              </a:solidFill>
              <a:latin typeface="Cambria" panose="02040503050406030204" pitchFamily="18" charset="0"/>
              <a:ea typeface="Cambria" panose="02040503050406030204" pitchFamily="18" charset="0"/>
              <a:cs typeface="Arial Narrow"/>
            </a:endParaRPr>
          </a:p>
        </p:txBody>
      </p:sp>
      <p:sp>
        <p:nvSpPr>
          <p:cNvPr id="15" name="CuadroTexto 14">
            <a:extLst>
              <a:ext uri="{FF2B5EF4-FFF2-40B4-BE49-F238E27FC236}">
                <a16:creationId xmlns:a16="http://schemas.microsoft.com/office/drawing/2014/main" id="{E5D7311B-FBB9-0A88-7BE0-844F89CC3B54}"/>
              </a:ext>
            </a:extLst>
          </p:cNvPr>
          <p:cNvSpPr txBox="1"/>
          <p:nvPr/>
        </p:nvSpPr>
        <p:spPr>
          <a:xfrm>
            <a:off x="810068" y="2099116"/>
            <a:ext cx="2150541" cy="547907"/>
          </a:xfrm>
          <a:prstGeom prst="rect">
            <a:avLst/>
          </a:prstGeom>
          <a:noFill/>
        </p:spPr>
        <p:txBody>
          <a:bodyPr wrap="square">
            <a:spAutoFit/>
          </a:bodyPr>
          <a:lstStyle/>
          <a:p>
            <a:pPr>
              <a:lnSpc>
                <a:spcPct val="70000"/>
              </a:lnSpc>
            </a:pPr>
            <a:r>
              <a:rPr lang="en-US" sz="1400" b="1" dirty="0">
                <a:solidFill>
                  <a:srgbClr val="C1292E"/>
                </a:solidFill>
                <a:latin typeface="Cambria" panose="02040503050406030204" pitchFamily="18" charset="0"/>
                <a:ea typeface="Cambria" panose="02040503050406030204" pitchFamily="18" charset="0"/>
                <a:cs typeface="Arial Narrow"/>
              </a:rPr>
              <a:t>ACADEMIC RANKING OF WORLD UNIVERSITIES (ARWU) 2022</a:t>
            </a:r>
            <a:endParaRPr lang="es-ES" sz="1400" b="1" dirty="0">
              <a:solidFill>
                <a:srgbClr val="C1292E"/>
              </a:solidFill>
              <a:latin typeface="Cambria" panose="02040503050406030204" pitchFamily="18" charset="0"/>
              <a:ea typeface="Cambria" panose="02040503050406030204" pitchFamily="18" charset="0"/>
              <a:cs typeface="Arial Narrow"/>
            </a:endParaRPr>
          </a:p>
        </p:txBody>
      </p:sp>
      <p:sp>
        <p:nvSpPr>
          <p:cNvPr id="16" name="CuadroTexto 15">
            <a:extLst>
              <a:ext uri="{FF2B5EF4-FFF2-40B4-BE49-F238E27FC236}">
                <a16:creationId xmlns:a16="http://schemas.microsoft.com/office/drawing/2014/main" id="{5155D8A8-FF9C-6AAE-B96A-6EF1A809CDA4}"/>
              </a:ext>
            </a:extLst>
          </p:cNvPr>
          <p:cNvSpPr txBox="1"/>
          <p:nvPr/>
        </p:nvSpPr>
        <p:spPr>
          <a:xfrm>
            <a:off x="4980964" y="2052749"/>
            <a:ext cx="2150541" cy="547907"/>
          </a:xfrm>
          <a:prstGeom prst="rect">
            <a:avLst/>
          </a:prstGeom>
          <a:noFill/>
        </p:spPr>
        <p:txBody>
          <a:bodyPr wrap="square">
            <a:spAutoFit/>
          </a:bodyPr>
          <a:lstStyle/>
          <a:p>
            <a:pPr>
              <a:lnSpc>
                <a:spcPct val="70000"/>
              </a:lnSpc>
            </a:pPr>
            <a:r>
              <a:rPr lang="en-US" sz="1400" b="1" dirty="0">
                <a:solidFill>
                  <a:srgbClr val="E52521"/>
                </a:solidFill>
                <a:latin typeface="Cambria" panose="02040503050406030204" pitchFamily="18" charset="0"/>
                <a:ea typeface="Cambria" panose="02040503050406030204" pitchFamily="18" charset="0"/>
                <a:cs typeface="Arial Narrow"/>
              </a:rPr>
              <a:t>TIMES HIGHER </a:t>
            </a:r>
          </a:p>
          <a:p>
            <a:pPr>
              <a:lnSpc>
                <a:spcPct val="70000"/>
              </a:lnSpc>
            </a:pPr>
            <a:r>
              <a:rPr lang="en-US" sz="1400" b="1" dirty="0">
                <a:solidFill>
                  <a:srgbClr val="E52521"/>
                </a:solidFill>
                <a:latin typeface="Cambria" panose="02040503050406030204" pitchFamily="18" charset="0"/>
                <a:ea typeface="Cambria" panose="02040503050406030204" pitchFamily="18" charset="0"/>
                <a:cs typeface="Arial Narrow"/>
              </a:rPr>
              <a:t>EDUCATION </a:t>
            </a:r>
          </a:p>
          <a:p>
            <a:pPr>
              <a:lnSpc>
                <a:spcPct val="70000"/>
              </a:lnSpc>
            </a:pPr>
            <a:r>
              <a:rPr lang="en-US" sz="1400" b="1" dirty="0">
                <a:solidFill>
                  <a:srgbClr val="E52521"/>
                </a:solidFill>
                <a:latin typeface="Cambria" panose="02040503050406030204" pitchFamily="18" charset="0"/>
                <a:ea typeface="Cambria" panose="02040503050406030204" pitchFamily="18" charset="0"/>
                <a:cs typeface="Arial Narrow"/>
              </a:rPr>
              <a:t>IMPACT RANKING 2022</a:t>
            </a:r>
            <a:endParaRPr lang="es-ES" sz="1400" b="1" dirty="0">
              <a:solidFill>
                <a:srgbClr val="E52521"/>
              </a:solidFill>
              <a:latin typeface="Cambria" panose="02040503050406030204" pitchFamily="18" charset="0"/>
              <a:ea typeface="Cambria" panose="02040503050406030204" pitchFamily="18" charset="0"/>
              <a:cs typeface="Arial Narrow"/>
            </a:endParaRPr>
          </a:p>
        </p:txBody>
      </p:sp>
      <p:sp>
        <p:nvSpPr>
          <p:cNvPr id="17" name="CuadroTexto 16">
            <a:extLst>
              <a:ext uri="{FF2B5EF4-FFF2-40B4-BE49-F238E27FC236}">
                <a16:creationId xmlns:a16="http://schemas.microsoft.com/office/drawing/2014/main" id="{E1746E37-F2C6-7860-AEC4-66AA37E64A19}"/>
              </a:ext>
            </a:extLst>
          </p:cNvPr>
          <p:cNvSpPr txBox="1"/>
          <p:nvPr/>
        </p:nvSpPr>
        <p:spPr>
          <a:xfrm>
            <a:off x="810067" y="2806802"/>
            <a:ext cx="2046619" cy="482824"/>
          </a:xfrm>
          <a:prstGeom prst="rect">
            <a:avLst/>
          </a:prstGeom>
          <a:noFill/>
        </p:spPr>
        <p:txBody>
          <a:bodyPr wrap="square">
            <a:spAutoFit/>
          </a:bodyPr>
          <a:lstStyle/>
          <a:p>
            <a:pPr>
              <a:lnSpc>
                <a:spcPct val="70000"/>
              </a:lnSpc>
            </a:pPr>
            <a:r>
              <a:rPr lang="en-US" sz="1200" dirty="0">
                <a:solidFill>
                  <a:schemeClr val="tx1">
                    <a:lumMod val="95000"/>
                    <a:lumOff val="5000"/>
                  </a:schemeClr>
                </a:solidFill>
                <a:latin typeface="Cambria" panose="02040503050406030204" pitchFamily="18" charset="0"/>
                <a:ea typeface="Cambria" panose="02040503050406030204" pitchFamily="18" charset="0"/>
                <a:cs typeface="Arial Narrow"/>
              </a:rPr>
              <a:t>One of the most prestigious research rankings in the world</a:t>
            </a:r>
          </a:p>
        </p:txBody>
      </p:sp>
      <p:sp>
        <p:nvSpPr>
          <p:cNvPr id="18" name="CuadroTexto 17">
            <a:extLst>
              <a:ext uri="{FF2B5EF4-FFF2-40B4-BE49-F238E27FC236}">
                <a16:creationId xmlns:a16="http://schemas.microsoft.com/office/drawing/2014/main" id="{E6B1F31B-62B8-7D0E-AC3D-0668FA7CCB27}"/>
              </a:ext>
            </a:extLst>
          </p:cNvPr>
          <p:cNvSpPr txBox="1"/>
          <p:nvPr/>
        </p:nvSpPr>
        <p:spPr>
          <a:xfrm>
            <a:off x="5046383" y="2825793"/>
            <a:ext cx="2219935" cy="870623"/>
          </a:xfrm>
          <a:prstGeom prst="rect">
            <a:avLst/>
          </a:prstGeom>
          <a:noFill/>
        </p:spPr>
        <p:txBody>
          <a:bodyPr wrap="square">
            <a:spAutoFit/>
          </a:bodyPr>
          <a:lstStyle/>
          <a:p>
            <a:pPr>
              <a:lnSpc>
                <a:spcPct val="70000"/>
              </a:lnSpc>
            </a:pPr>
            <a:r>
              <a:rPr lang="en-US" sz="1200" dirty="0">
                <a:solidFill>
                  <a:schemeClr val="tx1">
                    <a:lumMod val="95000"/>
                    <a:lumOff val="5000"/>
                  </a:schemeClr>
                </a:solidFill>
                <a:latin typeface="Cambria" panose="02040503050406030204" pitchFamily="18" charset="0"/>
                <a:ea typeface="Cambria" panose="02040503050406030204" pitchFamily="18" charset="0"/>
                <a:cs typeface="Arial Narrow"/>
              </a:rPr>
              <a:t>Based on the fulfillment of the  Sustainable Development Goals  through research, engagement with the environment and institutional </a:t>
            </a:r>
          </a:p>
          <a:p>
            <a:pPr>
              <a:lnSpc>
                <a:spcPct val="70000"/>
              </a:lnSpc>
            </a:pPr>
            <a:r>
              <a:rPr lang="en-US" sz="1200" dirty="0">
                <a:solidFill>
                  <a:schemeClr val="tx1">
                    <a:lumMod val="95000"/>
                    <a:lumOff val="5000"/>
                  </a:schemeClr>
                </a:solidFill>
                <a:latin typeface="Cambria" panose="02040503050406030204" pitchFamily="18" charset="0"/>
                <a:ea typeface="Cambria" panose="02040503050406030204" pitchFamily="18" charset="0"/>
                <a:cs typeface="Arial Narrow"/>
              </a:rPr>
              <a:t>management.</a:t>
            </a:r>
            <a:endParaRPr lang="es-ES" sz="1200" dirty="0">
              <a:solidFill>
                <a:schemeClr val="tx1">
                  <a:lumMod val="95000"/>
                  <a:lumOff val="5000"/>
                </a:schemeClr>
              </a:solidFill>
              <a:latin typeface="Cambria" panose="02040503050406030204" pitchFamily="18" charset="0"/>
              <a:ea typeface="Cambria" panose="02040503050406030204" pitchFamily="18" charset="0"/>
              <a:cs typeface="Arial Narrow"/>
            </a:endParaRPr>
          </a:p>
        </p:txBody>
      </p:sp>
      <p:sp>
        <p:nvSpPr>
          <p:cNvPr id="19" name="CuadroTexto 18">
            <a:extLst>
              <a:ext uri="{FF2B5EF4-FFF2-40B4-BE49-F238E27FC236}">
                <a16:creationId xmlns:a16="http://schemas.microsoft.com/office/drawing/2014/main" id="{EE2DE836-3641-1F86-9D99-B3EFEE0FA5BE}"/>
              </a:ext>
            </a:extLst>
          </p:cNvPr>
          <p:cNvSpPr txBox="1"/>
          <p:nvPr/>
        </p:nvSpPr>
        <p:spPr>
          <a:xfrm>
            <a:off x="5588000" y="4990030"/>
            <a:ext cx="2985618" cy="484172"/>
          </a:xfrm>
          <a:prstGeom prst="rect">
            <a:avLst/>
          </a:prstGeom>
          <a:noFill/>
        </p:spPr>
        <p:txBody>
          <a:bodyPr wrap="square">
            <a:spAutoFit/>
          </a:bodyPr>
          <a:lstStyle/>
          <a:p>
            <a:pPr>
              <a:lnSpc>
                <a:spcPct val="70000"/>
              </a:lnSpc>
            </a:pPr>
            <a:r>
              <a:rPr lang="en-US" b="1" dirty="0">
                <a:solidFill>
                  <a:srgbClr val="84171B"/>
                </a:solidFill>
                <a:latin typeface="Cambria" panose="02040503050406030204" pitchFamily="18" charset="0"/>
                <a:ea typeface="Cambria" panose="02040503050406030204" pitchFamily="18" charset="0"/>
                <a:cs typeface="Arial Narrow"/>
              </a:rPr>
              <a:t>WITHIN THE BEST 3 IN CHILE AND 11 IN LATAM:</a:t>
            </a:r>
            <a:endParaRPr lang="es-ES" b="1" dirty="0">
              <a:solidFill>
                <a:srgbClr val="84171B"/>
              </a:solidFill>
              <a:latin typeface="Cambria" panose="02040503050406030204" pitchFamily="18" charset="0"/>
              <a:ea typeface="Cambria" panose="02040503050406030204" pitchFamily="18" charset="0"/>
              <a:cs typeface="Arial Narrow"/>
            </a:endParaRPr>
          </a:p>
        </p:txBody>
      </p:sp>
      <p:sp>
        <p:nvSpPr>
          <p:cNvPr id="20" name="Rectángulo: esquinas redondeadas 19">
            <a:extLst>
              <a:ext uri="{FF2B5EF4-FFF2-40B4-BE49-F238E27FC236}">
                <a16:creationId xmlns:a16="http://schemas.microsoft.com/office/drawing/2014/main" id="{01DC6A85-95F4-0031-D307-DA2B30D8B7F5}"/>
              </a:ext>
            </a:extLst>
          </p:cNvPr>
          <p:cNvSpPr/>
          <p:nvPr/>
        </p:nvSpPr>
        <p:spPr>
          <a:xfrm>
            <a:off x="5579035" y="5633108"/>
            <a:ext cx="3584962" cy="342488"/>
          </a:xfrm>
          <a:prstGeom prst="roundRect">
            <a:avLst>
              <a:gd name="adj" fmla="val 50000"/>
            </a:avLst>
          </a:prstGeom>
          <a:solidFill>
            <a:srgbClr val="841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a:latin typeface="Cambria" panose="02040503050406030204" pitchFamily="18" charset="0"/>
              <a:ea typeface="Cambria" panose="02040503050406030204" pitchFamily="18" charset="0"/>
            </a:endParaRPr>
          </a:p>
        </p:txBody>
      </p:sp>
      <p:sp>
        <p:nvSpPr>
          <p:cNvPr id="21" name="2 CuadroTexto">
            <a:extLst>
              <a:ext uri="{FF2B5EF4-FFF2-40B4-BE49-F238E27FC236}">
                <a16:creationId xmlns:a16="http://schemas.microsoft.com/office/drawing/2014/main" id="{9CC85078-D959-8CC5-2E1F-37AEF86C54A1}"/>
              </a:ext>
            </a:extLst>
          </p:cNvPr>
          <p:cNvSpPr txBox="1"/>
          <p:nvPr/>
        </p:nvSpPr>
        <p:spPr>
          <a:xfrm>
            <a:off x="5599355" y="5637969"/>
            <a:ext cx="3512966" cy="307777"/>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US" sz="1400" b="1" dirty="0">
                <a:solidFill>
                  <a:prstClr val="white"/>
                </a:solidFill>
                <a:latin typeface="Cambria" panose="02040503050406030204" pitchFamily="18" charset="0"/>
                <a:ea typeface="Cambria" panose="02040503050406030204" pitchFamily="18" charset="0"/>
                <a:cs typeface="Arial" panose="020B0604020202020204" pitchFamily="34" charset="0"/>
              </a:rPr>
              <a:t>NATURE INDEX RANKING 2022</a:t>
            </a:r>
          </a:p>
        </p:txBody>
      </p:sp>
      <p:sp>
        <p:nvSpPr>
          <p:cNvPr id="22" name="Rectángulo: esquinas superiores redondeadas 21">
            <a:extLst>
              <a:ext uri="{FF2B5EF4-FFF2-40B4-BE49-F238E27FC236}">
                <a16:creationId xmlns:a16="http://schemas.microsoft.com/office/drawing/2014/main" id="{C3067636-D20A-885C-07CE-0D6232DCED92}"/>
              </a:ext>
            </a:extLst>
          </p:cNvPr>
          <p:cNvSpPr/>
          <p:nvPr/>
        </p:nvSpPr>
        <p:spPr>
          <a:xfrm rot="10800000">
            <a:off x="771832" y="4794303"/>
            <a:ext cx="1945470" cy="1877982"/>
          </a:xfrm>
          <a:prstGeom prst="round2SameRect">
            <a:avLst>
              <a:gd name="adj1" fmla="val 16401"/>
              <a:gd name="adj2" fmla="val 0"/>
            </a:avLst>
          </a:prstGeom>
          <a:solidFill>
            <a:srgbClr val="E52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panose="02040503050406030204" pitchFamily="18" charset="0"/>
              <a:ea typeface="Cambria" panose="02040503050406030204" pitchFamily="18" charset="0"/>
            </a:endParaRPr>
          </a:p>
        </p:txBody>
      </p:sp>
      <p:sp>
        <p:nvSpPr>
          <p:cNvPr id="24" name="CuadroTexto 23">
            <a:extLst>
              <a:ext uri="{FF2B5EF4-FFF2-40B4-BE49-F238E27FC236}">
                <a16:creationId xmlns:a16="http://schemas.microsoft.com/office/drawing/2014/main" id="{52378D99-406E-924E-2BCA-8122C8D98C98}"/>
              </a:ext>
            </a:extLst>
          </p:cNvPr>
          <p:cNvSpPr txBox="1"/>
          <p:nvPr/>
        </p:nvSpPr>
        <p:spPr>
          <a:xfrm>
            <a:off x="798596" y="4950550"/>
            <a:ext cx="1945470" cy="1647118"/>
          </a:xfrm>
          <a:prstGeom prst="rect">
            <a:avLst/>
          </a:prstGeom>
          <a:noFill/>
        </p:spPr>
        <p:txBody>
          <a:bodyPr wrap="square">
            <a:spAutoFit/>
          </a:bodyPr>
          <a:lstStyle/>
          <a:p>
            <a:pPr>
              <a:lnSpc>
                <a:spcPct val="70000"/>
              </a:lnSpc>
            </a:pPr>
            <a:r>
              <a:rPr lang="en-US" sz="1600" dirty="0">
                <a:solidFill>
                  <a:schemeClr val="bg1"/>
                </a:solidFill>
                <a:latin typeface="Cambria" panose="02040503050406030204" pitchFamily="18" charset="0"/>
                <a:ea typeface="Cambria" panose="02040503050406030204" pitchFamily="18" charset="0"/>
                <a:cs typeface="Arial Narrow"/>
              </a:rPr>
              <a:t>UNAB scored 5 stars in the following categories: Online learning, Inclusiveness, Employability, and Social Responsibility.</a:t>
            </a:r>
          </a:p>
        </p:txBody>
      </p:sp>
      <p:sp>
        <p:nvSpPr>
          <p:cNvPr id="25" name="CuadroTexto 24">
            <a:extLst>
              <a:ext uri="{FF2B5EF4-FFF2-40B4-BE49-F238E27FC236}">
                <a16:creationId xmlns:a16="http://schemas.microsoft.com/office/drawing/2014/main" id="{B6467668-679A-7DB5-B9A0-1EAC53D5D775}"/>
              </a:ext>
            </a:extLst>
          </p:cNvPr>
          <p:cNvSpPr txBox="1"/>
          <p:nvPr/>
        </p:nvSpPr>
        <p:spPr>
          <a:xfrm>
            <a:off x="447223" y="4085684"/>
            <a:ext cx="2976697" cy="527709"/>
          </a:xfrm>
          <a:prstGeom prst="rect">
            <a:avLst/>
          </a:prstGeom>
          <a:noFill/>
        </p:spPr>
        <p:txBody>
          <a:bodyPr wrap="square">
            <a:spAutoFit/>
          </a:bodyPr>
          <a:lstStyle/>
          <a:p>
            <a:pPr>
              <a:lnSpc>
                <a:spcPct val="70000"/>
              </a:lnSpc>
            </a:pPr>
            <a:r>
              <a:rPr lang="en-US" sz="2000" dirty="0">
                <a:solidFill>
                  <a:srgbClr val="E52521"/>
                </a:solidFill>
                <a:latin typeface="Cambria" panose="02040503050406030204" pitchFamily="18" charset="0"/>
                <a:ea typeface="Cambria" panose="02040503050406030204" pitchFamily="18" charset="0"/>
                <a:cs typeface="Arial Narrow"/>
              </a:rPr>
              <a:t>QS Stars University Ratings</a:t>
            </a:r>
            <a:endParaRPr lang="es-ES" sz="2000" dirty="0">
              <a:solidFill>
                <a:srgbClr val="E52521"/>
              </a:solidFill>
              <a:latin typeface="Cambria" panose="02040503050406030204" pitchFamily="18" charset="0"/>
              <a:ea typeface="Cambria" panose="02040503050406030204" pitchFamily="18" charset="0"/>
              <a:cs typeface="Arial Narrow"/>
            </a:endParaRPr>
          </a:p>
        </p:txBody>
      </p:sp>
      <p:pic>
        <p:nvPicPr>
          <p:cNvPr id="26" name="Imagen 25">
            <a:extLst>
              <a:ext uri="{FF2B5EF4-FFF2-40B4-BE49-F238E27FC236}">
                <a16:creationId xmlns:a16="http://schemas.microsoft.com/office/drawing/2014/main" id="{2A8FD2C8-06A1-AA39-E720-F3124534F9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783" y="4342079"/>
            <a:ext cx="1486239" cy="241355"/>
          </a:xfrm>
          <a:prstGeom prst="rect">
            <a:avLst/>
          </a:prstGeom>
        </p:spPr>
      </p:pic>
      <p:pic>
        <p:nvPicPr>
          <p:cNvPr id="27" name="Imagen 26">
            <a:extLst>
              <a:ext uri="{FF2B5EF4-FFF2-40B4-BE49-F238E27FC236}">
                <a16:creationId xmlns:a16="http://schemas.microsoft.com/office/drawing/2014/main" id="{07C024C6-2337-694E-3E0D-E4D6DA95F8AB}"/>
              </a:ext>
            </a:extLst>
          </p:cNvPr>
          <p:cNvPicPr>
            <a:picLocks noChangeAspect="1"/>
          </p:cNvPicPr>
          <p:nvPr/>
        </p:nvPicPr>
        <p:blipFill rotWithShape="1">
          <a:blip r:embed="rId4">
            <a:extLst>
              <a:ext uri="{28A0092B-C50C-407E-A947-70E740481C1C}">
                <a14:useLocalDpi xmlns:a14="http://schemas.microsoft.com/office/drawing/2010/main" val="0"/>
              </a:ext>
            </a:extLst>
          </a:blip>
          <a:srcRect r="20913" b="-32584"/>
          <a:stretch/>
        </p:blipFill>
        <p:spPr>
          <a:xfrm>
            <a:off x="3026571" y="4864997"/>
            <a:ext cx="1254376" cy="319998"/>
          </a:xfrm>
          <a:prstGeom prst="rect">
            <a:avLst/>
          </a:prstGeom>
        </p:spPr>
      </p:pic>
      <p:cxnSp>
        <p:nvCxnSpPr>
          <p:cNvPr id="28" name="Conector recto 27">
            <a:extLst>
              <a:ext uri="{FF2B5EF4-FFF2-40B4-BE49-F238E27FC236}">
                <a16:creationId xmlns:a16="http://schemas.microsoft.com/office/drawing/2014/main" id="{79F4C02D-136E-D1CE-2683-37CC0C852A9C}"/>
              </a:ext>
            </a:extLst>
          </p:cNvPr>
          <p:cNvCxnSpPr>
            <a:cxnSpLocks/>
          </p:cNvCxnSpPr>
          <p:nvPr/>
        </p:nvCxnSpPr>
        <p:spPr>
          <a:xfrm flipV="1">
            <a:off x="875488" y="2716804"/>
            <a:ext cx="1972233" cy="4854"/>
          </a:xfrm>
          <a:prstGeom prst="line">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cxnSp>
        <p:nvCxnSpPr>
          <p:cNvPr id="29" name="Conector recto 28">
            <a:extLst>
              <a:ext uri="{FF2B5EF4-FFF2-40B4-BE49-F238E27FC236}">
                <a16:creationId xmlns:a16="http://schemas.microsoft.com/office/drawing/2014/main" id="{54D27BB8-9953-B218-8746-ABB34467FB9C}"/>
              </a:ext>
            </a:extLst>
          </p:cNvPr>
          <p:cNvCxnSpPr>
            <a:cxnSpLocks/>
          </p:cNvCxnSpPr>
          <p:nvPr/>
        </p:nvCxnSpPr>
        <p:spPr>
          <a:xfrm>
            <a:off x="5046383" y="2727409"/>
            <a:ext cx="1941918" cy="13025"/>
          </a:xfrm>
          <a:prstGeom prst="line">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cxnSp>
        <p:nvCxnSpPr>
          <p:cNvPr id="30" name="Conector recto 29">
            <a:extLst>
              <a:ext uri="{FF2B5EF4-FFF2-40B4-BE49-F238E27FC236}">
                <a16:creationId xmlns:a16="http://schemas.microsoft.com/office/drawing/2014/main" id="{37F62B8C-2A0D-7B3D-8C72-D8B7388CD416}"/>
              </a:ext>
            </a:extLst>
          </p:cNvPr>
          <p:cNvCxnSpPr>
            <a:cxnSpLocks/>
            <a:stCxn id="35" idx="0"/>
          </p:cNvCxnSpPr>
          <p:nvPr/>
        </p:nvCxnSpPr>
        <p:spPr>
          <a:xfrm flipV="1">
            <a:off x="11530405" y="1398497"/>
            <a:ext cx="2" cy="277780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1" name="Rectángulo: esquinas redondeadas 30">
            <a:extLst>
              <a:ext uri="{FF2B5EF4-FFF2-40B4-BE49-F238E27FC236}">
                <a16:creationId xmlns:a16="http://schemas.microsoft.com/office/drawing/2014/main" id="{4B3DF66E-1966-9A50-2EFA-3AD40E3239AB}"/>
              </a:ext>
            </a:extLst>
          </p:cNvPr>
          <p:cNvSpPr/>
          <p:nvPr/>
        </p:nvSpPr>
        <p:spPr>
          <a:xfrm>
            <a:off x="2972879" y="5241071"/>
            <a:ext cx="2103819" cy="741838"/>
          </a:xfrm>
          <a:prstGeom prst="roundRect">
            <a:avLst>
              <a:gd name="adj" fmla="val 50000"/>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L">
              <a:latin typeface="Cambria" panose="02040503050406030204" pitchFamily="18" charset="0"/>
              <a:ea typeface="Cambria" panose="02040503050406030204" pitchFamily="18" charset="0"/>
            </a:endParaRPr>
          </a:p>
        </p:txBody>
      </p:sp>
      <p:sp>
        <p:nvSpPr>
          <p:cNvPr id="32" name="CuadroTexto 31">
            <a:extLst>
              <a:ext uri="{FF2B5EF4-FFF2-40B4-BE49-F238E27FC236}">
                <a16:creationId xmlns:a16="http://schemas.microsoft.com/office/drawing/2014/main" id="{D05C022D-EC64-BBDA-93A7-F33947C603A0}"/>
              </a:ext>
            </a:extLst>
          </p:cNvPr>
          <p:cNvSpPr txBox="1"/>
          <p:nvPr/>
        </p:nvSpPr>
        <p:spPr>
          <a:xfrm>
            <a:off x="3034842" y="5451098"/>
            <a:ext cx="2066571" cy="397096"/>
          </a:xfrm>
          <a:prstGeom prst="rect">
            <a:avLst/>
          </a:prstGeom>
          <a:noFill/>
        </p:spPr>
        <p:txBody>
          <a:bodyPr wrap="square">
            <a:spAutoFit/>
          </a:bodyPr>
          <a:lstStyle/>
          <a:p>
            <a:pPr>
              <a:lnSpc>
                <a:spcPct val="70000"/>
              </a:lnSpc>
            </a:pPr>
            <a:r>
              <a:rPr lang="en-US" sz="1400" dirty="0">
                <a:solidFill>
                  <a:schemeClr val="tx1">
                    <a:lumMod val="95000"/>
                    <a:lumOff val="5000"/>
                  </a:schemeClr>
                </a:solidFill>
                <a:latin typeface="Cambria" panose="02040503050406030204" pitchFamily="18" charset="0"/>
                <a:ea typeface="Cambria" panose="02040503050406030204" pitchFamily="18" charset="0"/>
                <a:cs typeface="Arial Narrow"/>
              </a:rPr>
              <a:t>4 stars in Teaching and Internationalization </a:t>
            </a:r>
            <a:endParaRPr lang="es-ES" sz="1400" dirty="0">
              <a:solidFill>
                <a:schemeClr val="tx1">
                  <a:lumMod val="95000"/>
                  <a:lumOff val="5000"/>
                </a:schemeClr>
              </a:solidFill>
              <a:latin typeface="Cambria" panose="02040503050406030204" pitchFamily="18" charset="0"/>
              <a:ea typeface="Cambria" panose="02040503050406030204" pitchFamily="18" charset="0"/>
              <a:cs typeface="Arial Narrow"/>
            </a:endParaRPr>
          </a:p>
        </p:txBody>
      </p:sp>
      <p:sp>
        <p:nvSpPr>
          <p:cNvPr id="33" name="Elipse 32">
            <a:extLst>
              <a:ext uri="{FF2B5EF4-FFF2-40B4-BE49-F238E27FC236}">
                <a16:creationId xmlns:a16="http://schemas.microsoft.com/office/drawing/2014/main" id="{F3EFBDB3-7246-66AF-66C8-0B801A0AFFDB}"/>
              </a:ext>
            </a:extLst>
          </p:cNvPr>
          <p:cNvSpPr/>
          <p:nvPr/>
        </p:nvSpPr>
        <p:spPr>
          <a:xfrm>
            <a:off x="345731" y="1324674"/>
            <a:ext cx="144000" cy="14764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panose="02040503050406030204" pitchFamily="18" charset="0"/>
              <a:ea typeface="Cambria" panose="02040503050406030204" pitchFamily="18" charset="0"/>
            </a:endParaRPr>
          </a:p>
        </p:txBody>
      </p:sp>
      <p:sp>
        <p:nvSpPr>
          <p:cNvPr id="34" name="Elipse 33">
            <a:extLst>
              <a:ext uri="{FF2B5EF4-FFF2-40B4-BE49-F238E27FC236}">
                <a16:creationId xmlns:a16="http://schemas.microsoft.com/office/drawing/2014/main" id="{BC631DF8-D727-2E7A-4A96-2E75EF79109A}"/>
              </a:ext>
            </a:extLst>
          </p:cNvPr>
          <p:cNvSpPr/>
          <p:nvPr/>
        </p:nvSpPr>
        <p:spPr>
          <a:xfrm>
            <a:off x="11478725" y="1372737"/>
            <a:ext cx="144000" cy="14764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panose="02040503050406030204" pitchFamily="18" charset="0"/>
              <a:ea typeface="Cambria" panose="02040503050406030204" pitchFamily="18" charset="0"/>
            </a:endParaRPr>
          </a:p>
        </p:txBody>
      </p:sp>
      <p:sp>
        <p:nvSpPr>
          <p:cNvPr id="35" name="Elipse 34">
            <a:extLst>
              <a:ext uri="{FF2B5EF4-FFF2-40B4-BE49-F238E27FC236}">
                <a16:creationId xmlns:a16="http://schemas.microsoft.com/office/drawing/2014/main" id="{AA1995E3-0A3B-F5CA-7A2E-E79FFD639E71}"/>
              </a:ext>
            </a:extLst>
          </p:cNvPr>
          <p:cNvSpPr/>
          <p:nvPr/>
        </p:nvSpPr>
        <p:spPr>
          <a:xfrm>
            <a:off x="11458405" y="4176301"/>
            <a:ext cx="144000" cy="14764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panose="02040503050406030204" pitchFamily="18" charset="0"/>
              <a:ea typeface="Cambria" panose="02040503050406030204" pitchFamily="18" charset="0"/>
            </a:endParaRPr>
          </a:p>
        </p:txBody>
      </p:sp>
      <p:sp>
        <p:nvSpPr>
          <p:cNvPr id="37" name="Rectángulo: esquinas superiores redondeadas 36">
            <a:extLst>
              <a:ext uri="{FF2B5EF4-FFF2-40B4-BE49-F238E27FC236}">
                <a16:creationId xmlns:a16="http://schemas.microsoft.com/office/drawing/2014/main" id="{C64DC8F0-81F7-3D90-7BA2-D767585B165D}"/>
              </a:ext>
            </a:extLst>
          </p:cNvPr>
          <p:cNvSpPr/>
          <p:nvPr/>
        </p:nvSpPr>
        <p:spPr>
          <a:xfrm>
            <a:off x="8744674" y="1108973"/>
            <a:ext cx="1972234" cy="873844"/>
          </a:xfrm>
          <a:prstGeom prst="round2SameRect">
            <a:avLst>
              <a:gd name="adj1" fmla="val 16401"/>
              <a:gd name="adj2" fmla="val 0"/>
            </a:avLst>
          </a:prstGeom>
          <a:solidFill>
            <a:srgbClr val="E3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panose="02040503050406030204" pitchFamily="18" charset="0"/>
              <a:ea typeface="Cambria" panose="02040503050406030204" pitchFamily="18" charset="0"/>
            </a:endParaRPr>
          </a:p>
        </p:txBody>
      </p:sp>
      <p:sp>
        <p:nvSpPr>
          <p:cNvPr id="38" name="CuadroTexto 37">
            <a:extLst>
              <a:ext uri="{FF2B5EF4-FFF2-40B4-BE49-F238E27FC236}">
                <a16:creationId xmlns:a16="http://schemas.microsoft.com/office/drawing/2014/main" id="{C7C6BC3F-FBE2-B04C-6553-302058A55EB9}"/>
              </a:ext>
            </a:extLst>
          </p:cNvPr>
          <p:cNvSpPr txBox="1"/>
          <p:nvPr/>
        </p:nvSpPr>
        <p:spPr>
          <a:xfrm>
            <a:off x="8774990" y="1282322"/>
            <a:ext cx="1264817" cy="488275"/>
          </a:xfrm>
          <a:prstGeom prst="rect">
            <a:avLst/>
          </a:prstGeom>
          <a:noFill/>
        </p:spPr>
        <p:txBody>
          <a:bodyPr wrap="square">
            <a:spAutoFit/>
          </a:bodyPr>
          <a:lstStyle/>
          <a:p>
            <a:pPr>
              <a:lnSpc>
                <a:spcPct val="70000"/>
              </a:lnSpc>
            </a:pPr>
            <a:r>
              <a:rPr lang="en-US" sz="3600" b="1" dirty="0">
                <a:solidFill>
                  <a:schemeClr val="bg1"/>
                </a:solidFill>
                <a:latin typeface="Cambria" panose="02040503050406030204" pitchFamily="18" charset="0"/>
                <a:ea typeface="Cambria" panose="02040503050406030204" pitchFamily="18" charset="0"/>
                <a:cs typeface="Arial Narrow"/>
              </a:rPr>
              <a:t>4th</a:t>
            </a:r>
            <a:endParaRPr lang="es-ES" sz="3600" b="1" dirty="0">
              <a:solidFill>
                <a:schemeClr val="bg1"/>
              </a:solidFill>
              <a:latin typeface="Cambria" panose="02040503050406030204" pitchFamily="18" charset="0"/>
              <a:ea typeface="Cambria" panose="02040503050406030204" pitchFamily="18" charset="0"/>
              <a:cs typeface="Arial Narrow"/>
            </a:endParaRPr>
          </a:p>
        </p:txBody>
      </p:sp>
      <p:sp>
        <p:nvSpPr>
          <p:cNvPr id="39" name="CuadroTexto 38">
            <a:extLst>
              <a:ext uri="{FF2B5EF4-FFF2-40B4-BE49-F238E27FC236}">
                <a16:creationId xmlns:a16="http://schemas.microsoft.com/office/drawing/2014/main" id="{2FA3D6FE-0A66-EA7F-2147-5F6E616462AC}"/>
              </a:ext>
            </a:extLst>
          </p:cNvPr>
          <p:cNvSpPr txBox="1"/>
          <p:nvPr/>
        </p:nvSpPr>
        <p:spPr>
          <a:xfrm>
            <a:off x="9856947" y="1249026"/>
            <a:ext cx="747636" cy="612988"/>
          </a:xfrm>
          <a:prstGeom prst="rect">
            <a:avLst/>
          </a:prstGeom>
          <a:noFill/>
        </p:spPr>
        <p:txBody>
          <a:bodyPr wrap="square">
            <a:spAutoFit/>
          </a:bodyPr>
          <a:lstStyle/>
          <a:p>
            <a:pPr>
              <a:lnSpc>
                <a:spcPct val="70000"/>
              </a:lnSpc>
            </a:pPr>
            <a:r>
              <a:rPr lang="en-US" sz="1600" b="1" dirty="0">
                <a:solidFill>
                  <a:schemeClr val="bg1"/>
                </a:solidFill>
                <a:latin typeface="Cambria" panose="02040503050406030204" pitchFamily="18" charset="0"/>
                <a:ea typeface="Cambria" panose="02040503050406030204" pitchFamily="18" charset="0"/>
                <a:cs typeface="Arial Narrow"/>
              </a:rPr>
              <a:t>Place</a:t>
            </a:r>
          </a:p>
          <a:p>
            <a:pPr>
              <a:lnSpc>
                <a:spcPct val="70000"/>
              </a:lnSpc>
            </a:pPr>
            <a:r>
              <a:rPr lang="en-US" sz="1600" b="1" dirty="0">
                <a:solidFill>
                  <a:schemeClr val="bg1"/>
                </a:solidFill>
                <a:latin typeface="Cambria" panose="02040503050406030204" pitchFamily="18" charset="0"/>
                <a:ea typeface="Cambria" panose="02040503050406030204" pitchFamily="18" charset="0"/>
                <a:cs typeface="Arial Narrow"/>
              </a:rPr>
              <a:t>In</a:t>
            </a:r>
          </a:p>
          <a:p>
            <a:pPr>
              <a:lnSpc>
                <a:spcPct val="70000"/>
              </a:lnSpc>
            </a:pPr>
            <a:r>
              <a:rPr lang="en-US" sz="1600" b="1" dirty="0">
                <a:solidFill>
                  <a:schemeClr val="bg1"/>
                </a:solidFill>
                <a:latin typeface="Cambria" panose="02040503050406030204" pitchFamily="18" charset="0"/>
                <a:ea typeface="Cambria" panose="02040503050406030204" pitchFamily="18" charset="0"/>
                <a:cs typeface="Arial Narrow"/>
              </a:rPr>
              <a:t>Chile</a:t>
            </a:r>
            <a:endParaRPr lang="es-ES" sz="1600" b="1" dirty="0">
              <a:solidFill>
                <a:schemeClr val="bg1"/>
              </a:solidFill>
              <a:latin typeface="Cambria" panose="02040503050406030204" pitchFamily="18" charset="0"/>
              <a:ea typeface="Cambria" panose="02040503050406030204" pitchFamily="18" charset="0"/>
              <a:cs typeface="Arial Narrow"/>
            </a:endParaRPr>
          </a:p>
        </p:txBody>
      </p:sp>
      <p:sp>
        <p:nvSpPr>
          <p:cNvPr id="42" name="CuadroTexto 41">
            <a:extLst>
              <a:ext uri="{FF2B5EF4-FFF2-40B4-BE49-F238E27FC236}">
                <a16:creationId xmlns:a16="http://schemas.microsoft.com/office/drawing/2014/main" id="{CE3A479A-48E0-2A3C-8843-ECB2F72A3212}"/>
              </a:ext>
            </a:extLst>
          </p:cNvPr>
          <p:cNvSpPr txBox="1"/>
          <p:nvPr/>
        </p:nvSpPr>
        <p:spPr>
          <a:xfrm>
            <a:off x="8648940" y="2055717"/>
            <a:ext cx="2368712" cy="547907"/>
          </a:xfrm>
          <a:prstGeom prst="rect">
            <a:avLst/>
          </a:prstGeom>
          <a:noFill/>
        </p:spPr>
        <p:txBody>
          <a:bodyPr wrap="square">
            <a:spAutoFit/>
          </a:bodyPr>
          <a:lstStyle/>
          <a:p>
            <a:pPr>
              <a:lnSpc>
                <a:spcPct val="70000"/>
              </a:lnSpc>
            </a:pPr>
            <a:r>
              <a:rPr lang="en-US" sz="1400" b="1" dirty="0">
                <a:solidFill>
                  <a:srgbClr val="84171B"/>
                </a:solidFill>
                <a:latin typeface="Cambria" panose="02040503050406030204" pitchFamily="18" charset="0"/>
                <a:ea typeface="Cambria" panose="02040503050406030204" pitchFamily="18" charset="0"/>
                <a:cs typeface="Arial Narrow"/>
              </a:rPr>
              <a:t>UNIVERSITY RANKING BY ACADEMIC PERFORMANCE (URAP) 2022</a:t>
            </a:r>
            <a:endParaRPr lang="es-ES" sz="1400" b="1" dirty="0">
              <a:solidFill>
                <a:srgbClr val="84171B"/>
              </a:solidFill>
              <a:latin typeface="Cambria" panose="02040503050406030204" pitchFamily="18" charset="0"/>
              <a:ea typeface="Cambria" panose="02040503050406030204" pitchFamily="18" charset="0"/>
              <a:cs typeface="Arial Narrow"/>
            </a:endParaRPr>
          </a:p>
        </p:txBody>
      </p:sp>
      <p:sp>
        <p:nvSpPr>
          <p:cNvPr id="44" name="CuadroTexto 43">
            <a:extLst>
              <a:ext uri="{FF2B5EF4-FFF2-40B4-BE49-F238E27FC236}">
                <a16:creationId xmlns:a16="http://schemas.microsoft.com/office/drawing/2014/main" id="{FFAC44AE-9B1D-C3BC-78C8-86B7455DAF34}"/>
              </a:ext>
            </a:extLst>
          </p:cNvPr>
          <p:cNvSpPr txBox="1"/>
          <p:nvPr/>
        </p:nvSpPr>
        <p:spPr>
          <a:xfrm>
            <a:off x="8648940" y="2806802"/>
            <a:ext cx="2249472" cy="741357"/>
          </a:xfrm>
          <a:prstGeom prst="rect">
            <a:avLst/>
          </a:prstGeom>
          <a:noFill/>
        </p:spPr>
        <p:txBody>
          <a:bodyPr wrap="square">
            <a:spAutoFit/>
          </a:bodyPr>
          <a:lstStyle/>
          <a:p>
            <a:pPr>
              <a:lnSpc>
                <a:spcPct val="70000"/>
              </a:lnSpc>
            </a:pPr>
            <a:r>
              <a:rPr lang="en-US" sz="1200" dirty="0">
                <a:solidFill>
                  <a:schemeClr val="tx1">
                    <a:lumMod val="95000"/>
                    <a:lumOff val="5000"/>
                  </a:schemeClr>
                </a:solidFill>
                <a:latin typeface="Cambria" panose="02040503050406030204" pitchFamily="18" charset="0"/>
                <a:ea typeface="Cambria" panose="02040503050406030204" pitchFamily="18" charset="0"/>
                <a:cs typeface="Arial Narrow"/>
              </a:rPr>
              <a:t>This ranking measures the research performance of three thousand institutions worldwide, including 29 Chilean universities.</a:t>
            </a:r>
            <a:endParaRPr lang="es-ES" sz="1200" dirty="0">
              <a:solidFill>
                <a:schemeClr val="tx1">
                  <a:lumMod val="95000"/>
                  <a:lumOff val="5000"/>
                </a:schemeClr>
              </a:solidFill>
              <a:latin typeface="Cambria" panose="02040503050406030204" pitchFamily="18" charset="0"/>
              <a:ea typeface="Cambria" panose="02040503050406030204" pitchFamily="18" charset="0"/>
              <a:cs typeface="Arial Narrow"/>
            </a:endParaRPr>
          </a:p>
        </p:txBody>
      </p:sp>
      <p:cxnSp>
        <p:nvCxnSpPr>
          <p:cNvPr id="45" name="Conector recto 44">
            <a:extLst>
              <a:ext uri="{FF2B5EF4-FFF2-40B4-BE49-F238E27FC236}">
                <a16:creationId xmlns:a16="http://schemas.microsoft.com/office/drawing/2014/main" id="{4EAD70E8-A6BC-257B-0416-C5F9B5A5B75C}"/>
              </a:ext>
            </a:extLst>
          </p:cNvPr>
          <p:cNvCxnSpPr>
            <a:cxnSpLocks/>
          </p:cNvCxnSpPr>
          <p:nvPr/>
        </p:nvCxnSpPr>
        <p:spPr>
          <a:xfrm>
            <a:off x="8738093" y="2726366"/>
            <a:ext cx="1972234" cy="0"/>
          </a:xfrm>
          <a:prstGeom prst="line">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39355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Mapa&#10;&#10;Descripción generada automáticamente">
            <a:extLst>
              <a:ext uri="{FF2B5EF4-FFF2-40B4-BE49-F238E27FC236}">
                <a16:creationId xmlns:a16="http://schemas.microsoft.com/office/drawing/2014/main" id="{2D3E6256-48CB-7D6E-C5BF-E4A5241DD470}"/>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1" t="7978" r="-1" b="16874"/>
          <a:stretch/>
        </p:blipFill>
        <p:spPr>
          <a:xfrm>
            <a:off x="4502" y="-1"/>
            <a:ext cx="12187498" cy="6868949"/>
          </a:xfrm>
          <a:prstGeom prst="rect">
            <a:avLst/>
          </a:prstGeom>
        </p:spPr>
      </p:pic>
      <p:sp>
        <p:nvSpPr>
          <p:cNvPr id="5" name="Rectángulo 4">
            <a:extLst>
              <a:ext uri="{FF2B5EF4-FFF2-40B4-BE49-F238E27FC236}">
                <a16:creationId xmlns:a16="http://schemas.microsoft.com/office/drawing/2014/main" id="{F30D869B-6333-4067-9F45-74CF502B06E3}"/>
              </a:ext>
            </a:extLst>
          </p:cNvPr>
          <p:cNvSpPr/>
          <p:nvPr/>
        </p:nvSpPr>
        <p:spPr>
          <a:xfrm>
            <a:off x="3882683" y="-17156"/>
            <a:ext cx="4417255" cy="847528"/>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1CA54E0D-0C82-4FE1-AFDC-A3C533FC5257}"/>
              </a:ext>
            </a:extLst>
          </p:cNvPr>
          <p:cNvSpPr/>
          <p:nvPr/>
        </p:nvSpPr>
        <p:spPr>
          <a:xfrm>
            <a:off x="4581629" y="6773510"/>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sp>
        <p:nvSpPr>
          <p:cNvPr id="83" name="2 CuadroTexto">
            <a:extLst>
              <a:ext uri="{FF2B5EF4-FFF2-40B4-BE49-F238E27FC236}">
                <a16:creationId xmlns:a16="http://schemas.microsoft.com/office/drawing/2014/main" id="{F13B2E5E-820B-4379-B4F4-EAC185DDB903}"/>
              </a:ext>
            </a:extLst>
          </p:cNvPr>
          <p:cNvSpPr txBox="1"/>
          <p:nvPr/>
        </p:nvSpPr>
        <p:spPr>
          <a:xfrm>
            <a:off x="3882683" y="68369"/>
            <a:ext cx="4417255" cy="646331"/>
          </a:xfrm>
          <a:prstGeom prst="rect">
            <a:avLst/>
          </a:prstGeom>
          <a:noFill/>
        </p:spPr>
        <p:txBody>
          <a:bodyPr wrap="square" rtlCol="0">
            <a:spAutoFit/>
          </a:bodyPr>
          <a:lstStyle/>
          <a:p>
            <a:pPr algn="ctr"/>
            <a:r>
              <a:rPr lang="en-US" b="1" dirty="0">
                <a:solidFill>
                  <a:schemeClr val="bg1"/>
                </a:solidFill>
                <a:latin typeface="Cambria" panose="02040503050406030204" pitchFamily="18" charset="0"/>
                <a:ea typeface="Cambria" panose="02040503050406030204" pitchFamily="18" charset="0"/>
                <a:cs typeface="Arial" panose="020B0604020202020204" pitchFamily="34" charset="0"/>
              </a:rPr>
              <a:t>RESEARCH AND INNOVATION AS A KEY INSTITUTIONAL PILLAR </a:t>
            </a:r>
          </a:p>
        </p:txBody>
      </p:sp>
      <p:pic>
        <p:nvPicPr>
          <p:cNvPr id="25" name="Imagen 24" descr="Logotipo&#10;&#10;Descripción generada automáticamente">
            <a:extLst>
              <a:ext uri="{FF2B5EF4-FFF2-40B4-BE49-F238E27FC236}">
                <a16:creationId xmlns:a16="http://schemas.microsoft.com/office/drawing/2014/main" id="{A3D177C2-42E6-578D-6A50-1902E3680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3004" y="110573"/>
            <a:ext cx="1042405" cy="1059494"/>
          </a:xfrm>
          <a:prstGeom prst="rect">
            <a:avLst/>
          </a:prstGeom>
        </p:spPr>
      </p:pic>
      <p:pic>
        <p:nvPicPr>
          <p:cNvPr id="3" name="Imagen 2">
            <a:extLst>
              <a:ext uri="{FF2B5EF4-FFF2-40B4-BE49-F238E27FC236}">
                <a16:creationId xmlns:a16="http://schemas.microsoft.com/office/drawing/2014/main" id="{7550CA68-3B62-0C94-67C3-2E76AD31437C}"/>
              </a:ext>
            </a:extLst>
          </p:cNvPr>
          <p:cNvPicPr>
            <a:picLocks noChangeAspect="1"/>
          </p:cNvPicPr>
          <p:nvPr/>
        </p:nvPicPr>
        <p:blipFill>
          <a:blip r:embed="rId4"/>
          <a:stretch>
            <a:fillRect/>
          </a:stretch>
        </p:blipFill>
        <p:spPr>
          <a:xfrm>
            <a:off x="1411251" y="1312584"/>
            <a:ext cx="9791529" cy="5074152"/>
          </a:xfrm>
          <a:prstGeom prst="rect">
            <a:avLst/>
          </a:prstGeom>
        </p:spPr>
      </p:pic>
    </p:spTree>
    <p:extLst>
      <p:ext uri="{BB962C8B-B14F-4D97-AF65-F5344CB8AC3E}">
        <p14:creationId xmlns:p14="http://schemas.microsoft.com/office/powerpoint/2010/main" val="198744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AF457DC0-2B3E-4E64-BF10-6C0A7D7CE28D}"/>
              </a:ext>
            </a:extLst>
          </p:cNvPr>
          <p:cNvSpPr/>
          <p:nvPr/>
        </p:nvSpPr>
        <p:spPr>
          <a:xfrm>
            <a:off x="4262511" y="724139"/>
            <a:ext cx="7503746" cy="5950982"/>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a:p>
        </p:txBody>
      </p:sp>
      <p:pic>
        <p:nvPicPr>
          <p:cNvPr id="5" name="Imagen 4">
            <a:extLst>
              <a:ext uri="{FF2B5EF4-FFF2-40B4-BE49-F238E27FC236}">
                <a16:creationId xmlns:a16="http://schemas.microsoft.com/office/drawing/2014/main" id="{48912301-9F22-4132-8FA6-23E3BACEBF14}"/>
              </a:ext>
            </a:extLst>
          </p:cNvPr>
          <p:cNvPicPr>
            <a:picLocks noChangeAspect="1"/>
          </p:cNvPicPr>
          <p:nvPr/>
        </p:nvPicPr>
        <p:blipFill rotWithShape="1">
          <a:blip r:embed="rId2"/>
          <a:srcRect l="10312" t="2678" r="4825"/>
          <a:stretch/>
        </p:blipFill>
        <p:spPr>
          <a:xfrm>
            <a:off x="-160860" y="-365759"/>
            <a:ext cx="7791020" cy="7284022"/>
          </a:xfrm>
          <a:prstGeom prst="rect">
            <a:avLst/>
          </a:prstGeom>
        </p:spPr>
      </p:pic>
      <p:pic>
        <p:nvPicPr>
          <p:cNvPr id="26" name="Imagen 25" descr="Logotipo, nombre de la empresa&#10;&#10;Descripción generada automáticamente">
            <a:extLst>
              <a:ext uri="{FF2B5EF4-FFF2-40B4-BE49-F238E27FC236}">
                <a16:creationId xmlns:a16="http://schemas.microsoft.com/office/drawing/2014/main" id="{9F742BE5-3FBC-4995-A304-E06353410680}"/>
              </a:ext>
            </a:extLst>
          </p:cNvPr>
          <p:cNvPicPr>
            <a:picLocks noChangeAspect="1"/>
          </p:cNvPicPr>
          <p:nvPr/>
        </p:nvPicPr>
        <p:blipFill rotWithShape="1">
          <a:blip r:embed="rId3">
            <a:extLst>
              <a:ext uri="{28A0092B-C50C-407E-A947-70E740481C1C}">
                <a14:useLocalDpi xmlns:a14="http://schemas.microsoft.com/office/drawing/2010/main" val="0"/>
              </a:ext>
            </a:extLst>
          </a:blip>
          <a:srcRect t="14218" b="1191"/>
          <a:stretch/>
        </p:blipFill>
        <p:spPr>
          <a:xfrm>
            <a:off x="11017652" y="182879"/>
            <a:ext cx="1027027" cy="868771"/>
          </a:xfrm>
          <a:prstGeom prst="rect">
            <a:avLst/>
          </a:prstGeom>
        </p:spPr>
      </p:pic>
      <p:sp>
        <p:nvSpPr>
          <p:cNvPr id="7" name="Rectángulo 6">
            <a:extLst>
              <a:ext uri="{FF2B5EF4-FFF2-40B4-BE49-F238E27FC236}">
                <a16:creationId xmlns:a16="http://schemas.microsoft.com/office/drawing/2014/main" id="{1CA54E0D-0C82-4FE1-AFDC-A3C533FC5257}"/>
              </a:ext>
            </a:extLst>
          </p:cNvPr>
          <p:cNvSpPr/>
          <p:nvPr/>
        </p:nvSpPr>
        <p:spPr>
          <a:xfrm>
            <a:off x="4581629" y="6773510"/>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pic>
        <p:nvPicPr>
          <p:cNvPr id="9" name="Imagen 8">
            <a:extLst>
              <a:ext uri="{FF2B5EF4-FFF2-40B4-BE49-F238E27FC236}">
                <a16:creationId xmlns:a16="http://schemas.microsoft.com/office/drawing/2014/main" id="{9485B3B9-9712-5BFA-A31D-7E6D2DE654D6}"/>
              </a:ext>
            </a:extLst>
          </p:cNvPr>
          <p:cNvPicPr>
            <a:picLocks noChangeAspect="1"/>
          </p:cNvPicPr>
          <p:nvPr/>
        </p:nvPicPr>
        <p:blipFill>
          <a:blip r:embed="rId4"/>
          <a:stretch>
            <a:fillRect/>
          </a:stretch>
        </p:blipFill>
        <p:spPr>
          <a:xfrm>
            <a:off x="5054964" y="1029502"/>
            <a:ext cx="5349520" cy="4892354"/>
          </a:xfrm>
          <a:prstGeom prst="rect">
            <a:avLst/>
          </a:prstGeom>
          <a:solidFill>
            <a:schemeClr val="bg1"/>
          </a:solidFill>
        </p:spPr>
      </p:pic>
      <p:sp>
        <p:nvSpPr>
          <p:cNvPr id="4" name="CuadroTexto 3">
            <a:extLst>
              <a:ext uri="{FF2B5EF4-FFF2-40B4-BE49-F238E27FC236}">
                <a16:creationId xmlns:a16="http://schemas.microsoft.com/office/drawing/2014/main" id="{DF0A56A2-14F9-B1D6-FF7C-96CBB2116E97}"/>
              </a:ext>
            </a:extLst>
          </p:cNvPr>
          <p:cNvSpPr txBox="1"/>
          <p:nvPr/>
        </p:nvSpPr>
        <p:spPr>
          <a:xfrm>
            <a:off x="5284485" y="3656155"/>
            <a:ext cx="1447916" cy="600164"/>
          </a:xfrm>
          <a:prstGeom prst="rect">
            <a:avLst/>
          </a:prstGeom>
          <a:solidFill>
            <a:schemeClr val="bg1"/>
          </a:solidFill>
        </p:spPr>
        <p:txBody>
          <a:bodyPr wrap="square" rtlCol="0">
            <a:spAutoFit/>
          </a:bodyPr>
          <a:lstStyle/>
          <a:p>
            <a:r>
              <a:rPr lang="en-US" sz="1100" dirty="0">
                <a:effectLst/>
                <a:latin typeface="Cambria" panose="02040503050406030204" pitchFamily="18" charset="0"/>
                <a:ea typeface="Cambria" panose="02040503050406030204" pitchFamily="18" charset="0"/>
                <a:cs typeface="Calibri" panose="020F0502020204030204" pitchFamily="34" charset="0"/>
              </a:rPr>
              <a:t>Center for Bioinformatics and Integrative Biology</a:t>
            </a:r>
          </a:p>
        </p:txBody>
      </p:sp>
      <p:sp>
        <p:nvSpPr>
          <p:cNvPr id="6" name="CuadroTexto 5">
            <a:extLst>
              <a:ext uri="{FF2B5EF4-FFF2-40B4-BE49-F238E27FC236}">
                <a16:creationId xmlns:a16="http://schemas.microsoft.com/office/drawing/2014/main" id="{535C7673-95AF-5083-F585-6ACF3D011AA1}"/>
              </a:ext>
            </a:extLst>
          </p:cNvPr>
          <p:cNvSpPr txBox="1"/>
          <p:nvPr/>
        </p:nvSpPr>
        <p:spPr>
          <a:xfrm>
            <a:off x="5225817" y="2599023"/>
            <a:ext cx="1266367" cy="430887"/>
          </a:xfrm>
          <a:prstGeom prst="rect">
            <a:avLst/>
          </a:prstGeom>
          <a:solidFill>
            <a:schemeClr val="bg1"/>
          </a:solidFill>
        </p:spPr>
        <p:txBody>
          <a:bodyPr wrap="square" rtlCol="0">
            <a:spAutoFit/>
          </a:bodyPr>
          <a:lstStyle/>
          <a:p>
            <a:r>
              <a:rPr lang="en-US" sz="1100" dirty="0">
                <a:effectLst/>
                <a:latin typeface="Cambria" panose="02040503050406030204" pitchFamily="18" charset="0"/>
                <a:ea typeface="Cambria" panose="02040503050406030204" pitchFamily="18" charset="0"/>
                <a:cs typeface="Calibri" panose="020F0502020204030204" pitchFamily="34" charset="0"/>
              </a:rPr>
              <a:t>Astrophysics Institute</a:t>
            </a:r>
          </a:p>
        </p:txBody>
      </p:sp>
      <p:sp>
        <p:nvSpPr>
          <p:cNvPr id="10" name="CuadroTexto 9">
            <a:extLst>
              <a:ext uri="{FF2B5EF4-FFF2-40B4-BE49-F238E27FC236}">
                <a16:creationId xmlns:a16="http://schemas.microsoft.com/office/drawing/2014/main" id="{CA7E3B41-5B43-4993-F646-6399F5142C02}"/>
              </a:ext>
            </a:extLst>
          </p:cNvPr>
          <p:cNvSpPr txBox="1"/>
          <p:nvPr/>
        </p:nvSpPr>
        <p:spPr>
          <a:xfrm>
            <a:off x="5295526" y="3160662"/>
            <a:ext cx="1427480" cy="430887"/>
          </a:xfrm>
          <a:prstGeom prst="rect">
            <a:avLst/>
          </a:prstGeom>
          <a:solidFill>
            <a:schemeClr val="bg1"/>
          </a:solidFill>
        </p:spPr>
        <p:txBody>
          <a:bodyPr wrap="square" rtlCol="0">
            <a:spAutoFit/>
          </a:bodyPr>
          <a:lstStyle/>
          <a:p>
            <a:r>
              <a:rPr lang="en-US" sz="1100" dirty="0">
                <a:effectLst/>
                <a:latin typeface="Cambria" panose="02040503050406030204" pitchFamily="18" charset="0"/>
                <a:ea typeface="Cambria" panose="02040503050406030204" pitchFamily="18" charset="0"/>
                <a:cs typeface="Calibri" panose="020F0502020204030204" pitchFamily="34" charset="0"/>
              </a:rPr>
              <a:t>Center for Systems Biotechnology</a:t>
            </a:r>
          </a:p>
        </p:txBody>
      </p:sp>
      <p:sp>
        <p:nvSpPr>
          <p:cNvPr id="11" name="CuadroTexto 10">
            <a:extLst>
              <a:ext uri="{FF2B5EF4-FFF2-40B4-BE49-F238E27FC236}">
                <a16:creationId xmlns:a16="http://schemas.microsoft.com/office/drawing/2014/main" id="{F952D4AC-55B0-5B45-4469-FBA5176790DA}"/>
              </a:ext>
            </a:extLst>
          </p:cNvPr>
          <p:cNvSpPr txBox="1"/>
          <p:nvPr/>
        </p:nvSpPr>
        <p:spPr>
          <a:xfrm>
            <a:off x="5304921" y="4459268"/>
            <a:ext cx="1427480" cy="600164"/>
          </a:xfrm>
          <a:prstGeom prst="rect">
            <a:avLst/>
          </a:prstGeom>
          <a:solidFill>
            <a:schemeClr val="bg1"/>
          </a:solidFill>
        </p:spPr>
        <p:txBody>
          <a:bodyPr wrap="square" rtlCol="0">
            <a:spAutoFit/>
          </a:bodyPr>
          <a:lstStyle/>
          <a:p>
            <a:r>
              <a:rPr lang="en-US" sz="1100" dirty="0">
                <a:effectLst/>
                <a:latin typeface="Cambria" panose="02040503050406030204" pitchFamily="18" charset="0"/>
                <a:ea typeface="Cambria" panose="02040503050406030204" pitchFamily="18" charset="0"/>
                <a:cs typeface="Calibri" panose="020F0502020204030204" pitchFamily="34" charset="0"/>
              </a:rPr>
              <a:t>Rehabilitation and Exercise Science Institute</a:t>
            </a:r>
          </a:p>
        </p:txBody>
      </p:sp>
      <p:pic>
        <p:nvPicPr>
          <p:cNvPr id="12" name="Imagen 11">
            <a:extLst>
              <a:ext uri="{FF2B5EF4-FFF2-40B4-BE49-F238E27FC236}">
                <a16:creationId xmlns:a16="http://schemas.microsoft.com/office/drawing/2014/main" id="{778F2BAE-F999-AF27-E54A-F5F70036AD7E}"/>
              </a:ext>
            </a:extLst>
          </p:cNvPr>
          <p:cNvPicPr>
            <a:picLocks noChangeAspect="1"/>
          </p:cNvPicPr>
          <p:nvPr/>
        </p:nvPicPr>
        <p:blipFill rotWithShape="1">
          <a:blip r:embed="rId4"/>
          <a:srcRect l="313" t="93224" r="65950" b="2132"/>
          <a:stretch/>
        </p:blipFill>
        <p:spPr>
          <a:xfrm>
            <a:off x="5119215" y="5066713"/>
            <a:ext cx="1804778" cy="227213"/>
          </a:xfrm>
          <a:prstGeom prst="rect">
            <a:avLst/>
          </a:prstGeom>
        </p:spPr>
      </p:pic>
      <p:sp>
        <p:nvSpPr>
          <p:cNvPr id="13" name="Rectángulo 12">
            <a:extLst>
              <a:ext uri="{FF2B5EF4-FFF2-40B4-BE49-F238E27FC236}">
                <a16:creationId xmlns:a16="http://schemas.microsoft.com/office/drawing/2014/main" id="{5DF7EBF6-DC2A-3046-6D7C-8E1990FA1483}"/>
              </a:ext>
            </a:extLst>
          </p:cNvPr>
          <p:cNvSpPr/>
          <p:nvPr/>
        </p:nvSpPr>
        <p:spPr>
          <a:xfrm>
            <a:off x="5119215" y="4949148"/>
            <a:ext cx="185706" cy="108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CuadroTexto 13">
            <a:extLst>
              <a:ext uri="{FF2B5EF4-FFF2-40B4-BE49-F238E27FC236}">
                <a16:creationId xmlns:a16="http://schemas.microsoft.com/office/drawing/2014/main" id="{EE299924-EE05-9C1E-7C98-254621DB8ED9}"/>
              </a:ext>
            </a:extLst>
          </p:cNvPr>
          <p:cNvSpPr txBox="1"/>
          <p:nvPr/>
        </p:nvSpPr>
        <p:spPr>
          <a:xfrm>
            <a:off x="5281700" y="1843493"/>
            <a:ext cx="1427480" cy="600164"/>
          </a:xfrm>
          <a:prstGeom prst="rect">
            <a:avLst/>
          </a:prstGeom>
          <a:solidFill>
            <a:schemeClr val="bg1"/>
          </a:solidFill>
        </p:spPr>
        <p:txBody>
          <a:bodyPr wrap="square" rtlCol="0">
            <a:spAutoFit/>
          </a:bodyPr>
          <a:lstStyle/>
          <a:p>
            <a:r>
              <a:rPr lang="en-US" sz="1100" dirty="0">
                <a:effectLst/>
                <a:latin typeface="Cambria" panose="02040503050406030204" pitchFamily="18" charset="0"/>
                <a:ea typeface="Cambria" panose="02040503050406030204" pitchFamily="18" charset="0"/>
                <a:cs typeface="Calibri" panose="020F0502020204030204" pitchFamily="34" charset="0"/>
              </a:rPr>
              <a:t>Theoretical and Experimental Center for Particle Physics</a:t>
            </a:r>
          </a:p>
        </p:txBody>
      </p:sp>
      <p:sp>
        <p:nvSpPr>
          <p:cNvPr id="15" name="Rectángulo 14">
            <a:extLst>
              <a:ext uri="{FF2B5EF4-FFF2-40B4-BE49-F238E27FC236}">
                <a16:creationId xmlns:a16="http://schemas.microsoft.com/office/drawing/2014/main" id="{E3721A3F-FDBD-F8DC-4466-6494BECA443A}"/>
              </a:ext>
            </a:extLst>
          </p:cNvPr>
          <p:cNvSpPr/>
          <p:nvPr/>
        </p:nvSpPr>
        <p:spPr>
          <a:xfrm>
            <a:off x="5119214" y="5293926"/>
            <a:ext cx="1869029" cy="469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6" name="Imagen 15">
            <a:extLst>
              <a:ext uri="{FF2B5EF4-FFF2-40B4-BE49-F238E27FC236}">
                <a16:creationId xmlns:a16="http://schemas.microsoft.com/office/drawing/2014/main" id="{ED99B23C-3965-6737-A30B-5C76A29EE86C}"/>
              </a:ext>
            </a:extLst>
          </p:cNvPr>
          <p:cNvPicPr>
            <a:picLocks noChangeAspect="1"/>
          </p:cNvPicPr>
          <p:nvPr/>
        </p:nvPicPr>
        <p:blipFill rotWithShape="1">
          <a:blip r:embed="rId4"/>
          <a:srcRect l="313" t="93224" r="65950" b="2132"/>
          <a:stretch/>
        </p:blipFill>
        <p:spPr>
          <a:xfrm>
            <a:off x="5106877" y="2433272"/>
            <a:ext cx="1804778" cy="227213"/>
          </a:xfrm>
          <a:prstGeom prst="rect">
            <a:avLst/>
          </a:prstGeom>
        </p:spPr>
      </p:pic>
      <p:sp>
        <p:nvSpPr>
          <p:cNvPr id="17" name="CuadroTexto 16">
            <a:extLst>
              <a:ext uri="{FF2B5EF4-FFF2-40B4-BE49-F238E27FC236}">
                <a16:creationId xmlns:a16="http://schemas.microsoft.com/office/drawing/2014/main" id="{5D7798E8-3555-1899-B44C-93DCA5CAB853}"/>
              </a:ext>
            </a:extLst>
          </p:cNvPr>
          <p:cNvSpPr txBox="1"/>
          <p:nvPr/>
        </p:nvSpPr>
        <p:spPr>
          <a:xfrm>
            <a:off x="7102514" y="1165270"/>
            <a:ext cx="1162592" cy="600164"/>
          </a:xfrm>
          <a:prstGeom prst="rect">
            <a:avLst/>
          </a:prstGeom>
          <a:solidFill>
            <a:schemeClr val="bg1"/>
          </a:solidFill>
        </p:spPr>
        <p:txBody>
          <a:bodyPr wrap="square" rtlCol="0">
            <a:spAutoFit/>
          </a:bodyPr>
          <a:lstStyle/>
          <a:p>
            <a:r>
              <a:rPr lang="es-MX" sz="1100" dirty="0">
                <a:effectLst/>
                <a:latin typeface="Cambria" panose="02040503050406030204" pitchFamily="18" charset="0"/>
                <a:ea typeface="Cambria" panose="02040503050406030204" pitchFamily="18" charset="0"/>
                <a:cs typeface="Calibri" panose="020F0502020204030204" pitchFamily="34" charset="0"/>
              </a:rPr>
              <a:t>Vegetable </a:t>
            </a:r>
            <a:r>
              <a:rPr lang="es-MX" sz="1100" dirty="0" err="1">
                <a:effectLst/>
                <a:latin typeface="Cambria" panose="02040503050406030204" pitchFamily="18" charset="0"/>
                <a:ea typeface="Cambria" panose="02040503050406030204" pitchFamily="18" charset="0"/>
                <a:cs typeface="Calibri" panose="020F0502020204030204" pitchFamily="34" charset="0"/>
              </a:rPr>
              <a:t>Biotechnology</a:t>
            </a:r>
            <a:r>
              <a:rPr lang="es-MX" sz="1100" dirty="0">
                <a:effectLst/>
                <a:latin typeface="Cambria" panose="02040503050406030204" pitchFamily="18" charset="0"/>
                <a:ea typeface="Cambria" panose="02040503050406030204" pitchFamily="18" charset="0"/>
                <a:cs typeface="Calibri" panose="020F0502020204030204" pitchFamily="34" charset="0"/>
              </a:rPr>
              <a:t> Center</a:t>
            </a:r>
          </a:p>
        </p:txBody>
      </p:sp>
      <p:sp>
        <p:nvSpPr>
          <p:cNvPr id="18" name="CuadroTexto 17">
            <a:extLst>
              <a:ext uri="{FF2B5EF4-FFF2-40B4-BE49-F238E27FC236}">
                <a16:creationId xmlns:a16="http://schemas.microsoft.com/office/drawing/2014/main" id="{35CEA5F0-8347-173E-11A6-70DE94AC6D3A}"/>
              </a:ext>
            </a:extLst>
          </p:cNvPr>
          <p:cNvSpPr txBox="1"/>
          <p:nvPr/>
        </p:nvSpPr>
        <p:spPr>
          <a:xfrm>
            <a:off x="7098156" y="5175579"/>
            <a:ext cx="1162592" cy="600164"/>
          </a:xfrm>
          <a:prstGeom prst="rect">
            <a:avLst/>
          </a:prstGeom>
          <a:solidFill>
            <a:schemeClr val="bg1"/>
          </a:solidFill>
        </p:spPr>
        <p:txBody>
          <a:bodyPr wrap="square" rtlCol="0">
            <a:spAutoFit/>
          </a:bodyPr>
          <a:lstStyle/>
          <a:p>
            <a:r>
              <a:rPr lang="es-MX" sz="1100" dirty="0">
                <a:effectLst/>
                <a:latin typeface="Cambria" panose="02040503050406030204" pitchFamily="18" charset="0"/>
                <a:ea typeface="Cambria" panose="02040503050406030204" pitchFamily="18" charset="0"/>
                <a:cs typeface="Calibri" panose="020F0502020204030204" pitchFamily="34" charset="0"/>
              </a:rPr>
              <a:t>Center </a:t>
            </a:r>
            <a:r>
              <a:rPr lang="es-MX" sz="1100" dirty="0" err="1">
                <a:effectLst/>
                <a:latin typeface="Cambria" panose="02040503050406030204" pitchFamily="18" charset="0"/>
                <a:ea typeface="Cambria" panose="02040503050406030204" pitchFamily="18" charset="0"/>
                <a:cs typeface="Calibri" panose="020F0502020204030204" pitchFamily="34" charset="0"/>
              </a:rPr>
              <a:t>for</a:t>
            </a:r>
            <a:r>
              <a:rPr lang="es-MX" sz="1100" dirty="0">
                <a:effectLst/>
                <a:latin typeface="Cambria" panose="02040503050406030204" pitchFamily="18" charset="0"/>
                <a:ea typeface="Cambria" panose="02040503050406030204" pitchFamily="18" charset="0"/>
                <a:cs typeface="Calibri" panose="020F0502020204030204" pitchFamily="34" charset="0"/>
              </a:rPr>
              <a:t> </a:t>
            </a:r>
            <a:r>
              <a:rPr lang="es-MX" sz="1100" dirty="0" err="1">
                <a:effectLst/>
                <a:latin typeface="Cambria" panose="02040503050406030204" pitchFamily="18" charset="0"/>
                <a:ea typeface="Cambria" panose="02040503050406030204" pitchFamily="18" charset="0"/>
                <a:cs typeface="Calibri" panose="020F0502020204030204" pitchFamily="34" charset="0"/>
              </a:rPr>
              <a:t>Applied</a:t>
            </a:r>
            <a:r>
              <a:rPr lang="es-MX" sz="1100" dirty="0">
                <a:effectLst/>
                <a:latin typeface="Cambria" panose="02040503050406030204" pitchFamily="18" charset="0"/>
                <a:ea typeface="Cambria" panose="02040503050406030204" pitchFamily="18" charset="0"/>
                <a:cs typeface="Calibri" panose="020F0502020204030204" pitchFamily="34" charset="0"/>
              </a:rPr>
              <a:t> </a:t>
            </a:r>
            <a:r>
              <a:rPr lang="es-MX" sz="1100" dirty="0" err="1">
                <a:effectLst/>
                <a:latin typeface="Cambria" panose="02040503050406030204" pitchFamily="18" charset="0"/>
                <a:ea typeface="Cambria" panose="02040503050406030204" pitchFamily="18" charset="0"/>
                <a:cs typeface="Calibri" panose="020F0502020204030204" pitchFamily="34" charset="0"/>
              </a:rPr>
              <a:t>Nanoscience</a:t>
            </a:r>
            <a:endParaRPr lang="es-MX" sz="1100" dirty="0">
              <a:effectLst/>
              <a:latin typeface="Cambria" panose="02040503050406030204" pitchFamily="18" charset="0"/>
              <a:ea typeface="Cambria" panose="02040503050406030204" pitchFamily="18" charset="0"/>
              <a:cs typeface="Calibri" panose="020F0502020204030204" pitchFamily="34" charset="0"/>
            </a:endParaRPr>
          </a:p>
        </p:txBody>
      </p:sp>
      <p:sp>
        <p:nvSpPr>
          <p:cNvPr id="19" name="CuadroTexto 18">
            <a:extLst>
              <a:ext uri="{FF2B5EF4-FFF2-40B4-BE49-F238E27FC236}">
                <a16:creationId xmlns:a16="http://schemas.microsoft.com/office/drawing/2014/main" id="{C25B83E6-4A1B-9C1A-E7D7-7970822FD404}"/>
              </a:ext>
            </a:extLst>
          </p:cNvPr>
          <p:cNvSpPr txBox="1"/>
          <p:nvPr/>
        </p:nvSpPr>
        <p:spPr>
          <a:xfrm>
            <a:off x="8331594" y="1278729"/>
            <a:ext cx="1761194" cy="430887"/>
          </a:xfrm>
          <a:prstGeom prst="rect">
            <a:avLst/>
          </a:prstGeom>
          <a:solidFill>
            <a:schemeClr val="bg1"/>
          </a:solidFill>
        </p:spPr>
        <p:txBody>
          <a:bodyPr wrap="square" rtlCol="0">
            <a:spAutoFit/>
          </a:bodyPr>
          <a:lstStyle/>
          <a:p>
            <a:pPr algn="r"/>
            <a:r>
              <a:rPr lang="es-MX" sz="1100" dirty="0">
                <a:effectLst/>
                <a:latin typeface="Cambria" panose="02040503050406030204" pitchFamily="18" charset="0"/>
                <a:ea typeface="Cambria" panose="02040503050406030204" pitchFamily="18" charset="0"/>
                <a:cs typeface="Calibri" panose="020F0502020204030204" pitchFamily="34" charset="0"/>
              </a:rPr>
              <a:t>Energy </a:t>
            </a:r>
            <a:r>
              <a:rPr lang="es-MX" sz="1100" dirty="0" err="1">
                <a:effectLst/>
                <a:latin typeface="Cambria" panose="02040503050406030204" pitchFamily="18" charset="0"/>
                <a:ea typeface="Cambria" panose="02040503050406030204" pitchFamily="18" charset="0"/>
                <a:cs typeface="Calibri" panose="020F0502020204030204" pitchFamily="34" charset="0"/>
              </a:rPr>
              <a:t>Transformation</a:t>
            </a:r>
            <a:r>
              <a:rPr lang="es-MX" sz="1100" dirty="0">
                <a:effectLst/>
                <a:latin typeface="Cambria" panose="02040503050406030204" pitchFamily="18" charset="0"/>
                <a:ea typeface="Cambria" panose="02040503050406030204" pitchFamily="18" charset="0"/>
                <a:cs typeface="Calibri" panose="020F0502020204030204" pitchFamily="34" charset="0"/>
              </a:rPr>
              <a:t> Center</a:t>
            </a:r>
          </a:p>
        </p:txBody>
      </p:sp>
      <p:sp>
        <p:nvSpPr>
          <p:cNvPr id="20" name="CuadroTexto 19">
            <a:extLst>
              <a:ext uri="{FF2B5EF4-FFF2-40B4-BE49-F238E27FC236}">
                <a16:creationId xmlns:a16="http://schemas.microsoft.com/office/drawing/2014/main" id="{BB41452B-76FA-66E2-4FF3-EAA8AE4F82CD}"/>
              </a:ext>
            </a:extLst>
          </p:cNvPr>
          <p:cNvSpPr txBox="1"/>
          <p:nvPr/>
        </p:nvSpPr>
        <p:spPr>
          <a:xfrm>
            <a:off x="8357604" y="1762679"/>
            <a:ext cx="1735184" cy="600164"/>
          </a:xfrm>
          <a:prstGeom prst="rect">
            <a:avLst/>
          </a:prstGeom>
          <a:solidFill>
            <a:schemeClr val="bg1"/>
          </a:solidFill>
        </p:spPr>
        <p:txBody>
          <a:bodyPr wrap="square" rtlCol="0">
            <a:spAutoFit/>
          </a:bodyPr>
          <a:lstStyle/>
          <a:p>
            <a:pPr algn="r"/>
            <a:r>
              <a:rPr lang="en-US" sz="1100" dirty="0">
                <a:effectLst/>
                <a:latin typeface="Cambria" panose="02040503050406030204" pitchFamily="18" charset="0"/>
                <a:ea typeface="Cambria" panose="02040503050406030204" pitchFamily="18" charset="0"/>
                <a:cs typeface="Calibri" panose="020F0502020204030204" pitchFamily="34" charset="0"/>
              </a:rPr>
              <a:t>Technological Institute for Innovation in Health and Social Well-being</a:t>
            </a:r>
          </a:p>
        </p:txBody>
      </p:sp>
      <p:sp>
        <p:nvSpPr>
          <p:cNvPr id="21" name="CuadroTexto 20">
            <a:extLst>
              <a:ext uri="{FF2B5EF4-FFF2-40B4-BE49-F238E27FC236}">
                <a16:creationId xmlns:a16="http://schemas.microsoft.com/office/drawing/2014/main" id="{3BE738F1-4E74-A8AC-7C4F-36F1DC96B46D}"/>
              </a:ext>
            </a:extLst>
          </p:cNvPr>
          <p:cNvSpPr txBox="1"/>
          <p:nvPr/>
        </p:nvSpPr>
        <p:spPr>
          <a:xfrm>
            <a:off x="8678453" y="2596952"/>
            <a:ext cx="1415460" cy="430887"/>
          </a:xfrm>
          <a:prstGeom prst="rect">
            <a:avLst/>
          </a:prstGeom>
          <a:solidFill>
            <a:schemeClr val="bg1"/>
          </a:solidFill>
        </p:spPr>
        <p:txBody>
          <a:bodyPr wrap="square" rtlCol="0">
            <a:spAutoFit/>
          </a:bodyPr>
          <a:lstStyle/>
          <a:p>
            <a:pPr algn="r"/>
            <a:r>
              <a:rPr lang="es-MX" sz="1100" dirty="0" err="1">
                <a:effectLst/>
                <a:latin typeface="Cambria" panose="02040503050406030204" pitchFamily="18" charset="0"/>
                <a:ea typeface="Cambria" panose="02040503050406030204" pitchFamily="18" charset="0"/>
                <a:cs typeface="Calibri" panose="020F0502020204030204" pitchFamily="34" charset="0"/>
              </a:rPr>
              <a:t>Institute</a:t>
            </a:r>
            <a:r>
              <a:rPr lang="es-MX" sz="1100" dirty="0">
                <a:effectLst/>
                <a:latin typeface="Cambria" panose="02040503050406030204" pitchFamily="18" charset="0"/>
                <a:ea typeface="Cambria" panose="02040503050406030204" pitchFamily="18" charset="0"/>
                <a:cs typeface="Calibri" panose="020F0502020204030204" pitchFamily="34" charset="0"/>
              </a:rPr>
              <a:t> </a:t>
            </a:r>
            <a:r>
              <a:rPr lang="es-MX" sz="1100" dirty="0" err="1">
                <a:effectLst/>
                <a:latin typeface="Cambria" panose="02040503050406030204" pitchFamily="18" charset="0"/>
                <a:ea typeface="Cambria" panose="02040503050406030204" pitchFamily="18" charset="0"/>
                <a:cs typeface="Calibri" panose="020F0502020204030204" pitchFamily="34" charset="0"/>
              </a:rPr>
              <a:t>of</a:t>
            </a:r>
            <a:r>
              <a:rPr lang="es-MX" sz="1100" dirty="0">
                <a:effectLst/>
                <a:latin typeface="Cambria" panose="02040503050406030204" pitchFamily="18" charset="0"/>
                <a:ea typeface="Cambria" panose="02040503050406030204" pitchFamily="18" charset="0"/>
                <a:cs typeface="Calibri" panose="020F0502020204030204" pitchFamily="34" charset="0"/>
              </a:rPr>
              <a:t> </a:t>
            </a:r>
            <a:r>
              <a:rPr lang="es-MX" sz="1100" dirty="0" err="1">
                <a:effectLst/>
                <a:latin typeface="Cambria" panose="02040503050406030204" pitchFamily="18" charset="0"/>
                <a:ea typeface="Cambria" panose="02040503050406030204" pitchFamily="18" charset="0"/>
                <a:cs typeface="Calibri" panose="020F0502020204030204" pitchFamily="34" charset="0"/>
              </a:rPr>
              <a:t>Biomedical</a:t>
            </a:r>
            <a:r>
              <a:rPr lang="es-MX" sz="1100" dirty="0">
                <a:effectLst/>
                <a:latin typeface="Cambria" panose="02040503050406030204" pitchFamily="18" charset="0"/>
                <a:ea typeface="Cambria" panose="02040503050406030204" pitchFamily="18" charset="0"/>
                <a:cs typeface="Calibri" panose="020F0502020204030204" pitchFamily="34" charset="0"/>
              </a:rPr>
              <a:t> </a:t>
            </a:r>
            <a:r>
              <a:rPr lang="es-MX" sz="1100" dirty="0" err="1">
                <a:effectLst/>
                <a:latin typeface="Cambria" panose="02040503050406030204" pitchFamily="18" charset="0"/>
                <a:ea typeface="Cambria" panose="02040503050406030204" pitchFamily="18" charset="0"/>
                <a:cs typeface="Calibri" panose="020F0502020204030204" pitchFamily="34" charset="0"/>
              </a:rPr>
              <a:t>Sciences</a:t>
            </a:r>
            <a:endParaRPr lang="es-MX" sz="1100" dirty="0">
              <a:effectLst/>
              <a:latin typeface="Cambria" panose="02040503050406030204" pitchFamily="18" charset="0"/>
              <a:ea typeface="Cambria" panose="02040503050406030204" pitchFamily="18" charset="0"/>
              <a:cs typeface="Calibri" panose="020F0502020204030204" pitchFamily="34" charset="0"/>
            </a:endParaRPr>
          </a:p>
        </p:txBody>
      </p:sp>
      <p:sp>
        <p:nvSpPr>
          <p:cNvPr id="23" name="CuadroTexto 22">
            <a:extLst>
              <a:ext uri="{FF2B5EF4-FFF2-40B4-BE49-F238E27FC236}">
                <a16:creationId xmlns:a16="http://schemas.microsoft.com/office/drawing/2014/main" id="{2138B996-01BE-E9E9-2A28-4E3D46EECA5A}"/>
              </a:ext>
            </a:extLst>
          </p:cNvPr>
          <p:cNvSpPr txBox="1"/>
          <p:nvPr/>
        </p:nvSpPr>
        <p:spPr>
          <a:xfrm>
            <a:off x="8739128" y="4028381"/>
            <a:ext cx="1380345" cy="430887"/>
          </a:xfrm>
          <a:prstGeom prst="rect">
            <a:avLst/>
          </a:prstGeom>
          <a:solidFill>
            <a:schemeClr val="bg1"/>
          </a:solidFill>
        </p:spPr>
        <p:txBody>
          <a:bodyPr wrap="square" rtlCol="0">
            <a:spAutoFit/>
          </a:bodyPr>
          <a:lstStyle/>
          <a:p>
            <a:pPr algn="r"/>
            <a:r>
              <a:rPr lang="es-MX" sz="1100" dirty="0" err="1">
                <a:effectLst/>
                <a:latin typeface="Cambria" panose="02040503050406030204" pitchFamily="18" charset="0"/>
                <a:ea typeface="Cambria" panose="02040503050406030204" pitchFamily="18" charset="0"/>
                <a:cs typeface="Calibri" panose="020F0502020204030204" pitchFamily="34" charset="0"/>
              </a:rPr>
              <a:t>Research</a:t>
            </a:r>
            <a:r>
              <a:rPr lang="es-MX" sz="1100" dirty="0">
                <a:effectLst/>
                <a:latin typeface="Cambria" panose="02040503050406030204" pitchFamily="18" charset="0"/>
                <a:ea typeface="Cambria" panose="02040503050406030204" pitchFamily="18" charset="0"/>
                <a:cs typeface="Calibri" panose="020F0502020204030204" pitchFamily="34" charset="0"/>
              </a:rPr>
              <a:t> Center </a:t>
            </a:r>
            <a:r>
              <a:rPr lang="es-MX" sz="1100" dirty="0" err="1">
                <a:effectLst/>
                <a:latin typeface="Cambria" panose="02040503050406030204" pitchFamily="18" charset="0"/>
                <a:ea typeface="Cambria" panose="02040503050406030204" pitchFamily="18" charset="0"/>
                <a:cs typeface="Calibri" panose="020F0502020204030204" pitchFamily="34" charset="0"/>
              </a:rPr>
              <a:t>for</a:t>
            </a:r>
            <a:r>
              <a:rPr lang="es-MX" sz="1100" dirty="0">
                <a:effectLst/>
                <a:latin typeface="Cambria" panose="02040503050406030204" pitchFamily="18" charset="0"/>
                <a:ea typeface="Cambria" panose="02040503050406030204" pitchFamily="18" charset="0"/>
                <a:cs typeface="Calibri" panose="020F0502020204030204" pitchFamily="34" charset="0"/>
              </a:rPr>
              <a:t> </a:t>
            </a:r>
            <a:r>
              <a:rPr lang="es-MX" sz="1100" dirty="0" err="1">
                <a:effectLst/>
                <a:latin typeface="Cambria" panose="02040503050406030204" pitchFamily="18" charset="0"/>
                <a:ea typeface="Cambria" panose="02040503050406030204" pitchFamily="18" charset="0"/>
                <a:cs typeface="Calibri" panose="020F0502020204030204" pitchFamily="34" charset="0"/>
              </a:rPr>
              <a:t>Sustainability</a:t>
            </a:r>
            <a:endParaRPr lang="es-MX" sz="1100" dirty="0">
              <a:effectLst/>
              <a:latin typeface="Cambria" panose="02040503050406030204" pitchFamily="18" charset="0"/>
              <a:ea typeface="Cambria" panose="02040503050406030204" pitchFamily="18" charset="0"/>
              <a:cs typeface="Calibri" panose="020F0502020204030204" pitchFamily="34" charset="0"/>
            </a:endParaRPr>
          </a:p>
        </p:txBody>
      </p:sp>
      <p:sp>
        <p:nvSpPr>
          <p:cNvPr id="24" name="CuadroTexto 23">
            <a:extLst>
              <a:ext uri="{FF2B5EF4-FFF2-40B4-BE49-F238E27FC236}">
                <a16:creationId xmlns:a16="http://schemas.microsoft.com/office/drawing/2014/main" id="{5FF634FD-39BF-C1B3-D0FC-00A81B1EB2DE}"/>
              </a:ext>
            </a:extLst>
          </p:cNvPr>
          <p:cNvSpPr txBox="1"/>
          <p:nvPr/>
        </p:nvSpPr>
        <p:spPr>
          <a:xfrm>
            <a:off x="8248597" y="4580558"/>
            <a:ext cx="1861419" cy="430887"/>
          </a:xfrm>
          <a:prstGeom prst="rect">
            <a:avLst/>
          </a:prstGeom>
          <a:solidFill>
            <a:schemeClr val="bg1"/>
          </a:solidFill>
        </p:spPr>
        <p:txBody>
          <a:bodyPr wrap="square" rtlCol="0">
            <a:spAutoFit/>
          </a:bodyPr>
          <a:lstStyle/>
          <a:p>
            <a:pPr algn="r"/>
            <a:r>
              <a:rPr lang="en-US" sz="1100" dirty="0">
                <a:effectLst/>
                <a:latin typeface="Cambria" panose="02040503050406030204" pitchFamily="18" charset="0"/>
                <a:ea typeface="Cambria" panose="02040503050406030204" pitchFamily="18" charset="0"/>
                <a:cs typeface="Calibri" panose="020F0502020204030204" pitchFamily="34" charset="0"/>
              </a:rPr>
              <a:t>Center for Theoretical and Computational Chemistry</a:t>
            </a:r>
          </a:p>
        </p:txBody>
      </p:sp>
      <p:sp>
        <p:nvSpPr>
          <p:cNvPr id="25" name="CuadroTexto 24">
            <a:extLst>
              <a:ext uri="{FF2B5EF4-FFF2-40B4-BE49-F238E27FC236}">
                <a16:creationId xmlns:a16="http://schemas.microsoft.com/office/drawing/2014/main" id="{FF085571-03F6-EAC5-F8D9-5393F805FA0F}"/>
              </a:ext>
            </a:extLst>
          </p:cNvPr>
          <p:cNvSpPr txBox="1"/>
          <p:nvPr/>
        </p:nvSpPr>
        <p:spPr>
          <a:xfrm>
            <a:off x="8667152" y="5175579"/>
            <a:ext cx="1493664" cy="430887"/>
          </a:xfrm>
          <a:prstGeom prst="rect">
            <a:avLst/>
          </a:prstGeom>
          <a:solidFill>
            <a:schemeClr val="bg1"/>
          </a:solidFill>
        </p:spPr>
        <p:txBody>
          <a:bodyPr wrap="square" rtlCol="0">
            <a:spAutoFit/>
          </a:bodyPr>
          <a:lstStyle/>
          <a:p>
            <a:pPr algn="r"/>
            <a:r>
              <a:rPr lang="es-MX" sz="1100" dirty="0" err="1">
                <a:effectLst/>
                <a:latin typeface="Cambria" panose="02040503050406030204" pitchFamily="18" charset="0"/>
                <a:ea typeface="Cambria" panose="02040503050406030204" pitchFamily="18" charset="0"/>
                <a:cs typeface="Calibri" panose="020F0502020204030204" pitchFamily="34" charset="0"/>
              </a:rPr>
              <a:t>Transportation</a:t>
            </a:r>
            <a:r>
              <a:rPr lang="es-MX" sz="1100" dirty="0">
                <a:effectLst/>
                <a:latin typeface="Cambria" panose="02040503050406030204" pitchFamily="18" charset="0"/>
                <a:ea typeface="Cambria" panose="02040503050406030204" pitchFamily="18" charset="0"/>
                <a:cs typeface="Calibri" panose="020F0502020204030204" pitchFamily="34" charset="0"/>
              </a:rPr>
              <a:t> and </a:t>
            </a:r>
            <a:r>
              <a:rPr lang="es-MX" sz="1100" dirty="0" err="1">
                <a:effectLst/>
                <a:latin typeface="Cambria" panose="02040503050406030204" pitchFamily="18" charset="0"/>
                <a:ea typeface="Cambria" panose="02040503050406030204" pitchFamily="18" charset="0"/>
                <a:cs typeface="Calibri" panose="020F0502020204030204" pitchFamily="34" charset="0"/>
              </a:rPr>
              <a:t>Logistics</a:t>
            </a:r>
            <a:r>
              <a:rPr lang="es-MX" sz="1100" dirty="0">
                <a:effectLst/>
                <a:latin typeface="Cambria" panose="02040503050406030204" pitchFamily="18" charset="0"/>
                <a:ea typeface="Cambria" panose="02040503050406030204" pitchFamily="18" charset="0"/>
                <a:cs typeface="Calibri" panose="020F0502020204030204" pitchFamily="34" charset="0"/>
              </a:rPr>
              <a:t> Center</a:t>
            </a:r>
          </a:p>
        </p:txBody>
      </p:sp>
      <p:sp>
        <p:nvSpPr>
          <p:cNvPr id="28" name="CuadroTexto 27">
            <a:extLst>
              <a:ext uri="{FF2B5EF4-FFF2-40B4-BE49-F238E27FC236}">
                <a16:creationId xmlns:a16="http://schemas.microsoft.com/office/drawing/2014/main" id="{288CEE4C-79C5-5999-FAD5-CD1381B529A2}"/>
              </a:ext>
            </a:extLst>
          </p:cNvPr>
          <p:cNvSpPr txBox="1"/>
          <p:nvPr/>
        </p:nvSpPr>
        <p:spPr>
          <a:xfrm>
            <a:off x="5225817" y="1265423"/>
            <a:ext cx="1619794" cy="430887"/>
          </a:xfrm>
          <a:prstGeom prst="rect">
            <a:avLst/>
          </a:prstGeom>
          <a:solidFill>
            <a:schemeClr val="bg1"/>
          </a:solidFill>
        </p:spPr>
        <p:txBody>
          <a:bodyPr wrap="square" rtlCol="0">
            <a:spAutoFit/>
          </a:bodyPr>
          <a:lstStyle/>
          <a:p>
            <a:r>
              <a:rPr lang="es-MX" sz="1100" dirty="0" err="1">
                <a:effectLst/>
                <a:latin typeface="Cambria" panose="02040503050406030204" pitchFamily="18" charset="0"/>
                <a:ea typeface="Cambria" panose="02040503050406030204" pitchFamily="18" charset="0"/>
                <a:cs typeface="Calibri" panose="020F0502020204030204" pitchFamily="34" charset="0"/>
              </a:rPr>
              <a:t>Quintay</a:t>
            </a:r>
            <a:r>
              <a:rPr lang="es-MX" sz="1100" dirty="0">
                <a:effectLst/>
                <a:latin typeface="Cambria" panose="02040503050406030204" pitchFamily="18" charset="0"/>
                <a:ea typeface="Cambria" panose="02040503050406030204" pitchFamily="18" charset="0"/>
                <a:cs typeface="Calibri" panose="020F0502020204030204" pitchFamily="34" charset="0"/>
              </a:rPr>
              <a:t> Marine </a:t>
            </a:r>
            <a:r>
              <a:rPr lang="es-MX" sz="1100" dirty="0" err="1">
                <a:effectLst/>
                <a:latin typeface="Cambria" panose="02040503050406030204" pitchFamily="18" charset="0"/>
                <a:ea typeface="Cambria" panose="02040503050406030204" pitchFamily="18" charset="0"/>
                <a:cs typeface="Calibri" panose="020F0502020204030204" pitchFamily="34" charset="0"/>
              </a:rPr>
              <a:t>Research</a:t>
            </a:r>
            <a:r>
              <a:rPr lang="es-MX" sz="1100" dirty="0">
                <a:effectLst/>
                <a:latin typeface="Cambria" panose="02040503050406030204" pitchFamily="18" charset="0"/>
                <a:ea typeface="Cambria" panose="02040503050406030204" pitchFamily="18" charset="0"/>
                <a:cs typeface="Calibri" panose="020F0502020204030204" pitchFamily="34" charset="0"/>
              </a:rPr>
              <a:t> Center</a:t>
            </a:r>
            <a:endParaRPr lang="es-MX" sz="1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9" name="CuadroTexto 28">
            <a:extLst>
              <a:ext uri="{FF2B5EF4-FFF2-40B4-BE49-F238E27FC236}">
                <a16:creationId xmlns:a16="http://schemas.microsoft.com/office/drawing/2014/main" id="{05BABD20-163B-1564-61F6-4A301DA3891C}"/>
              </a:ext>
            </a:extLst>
          </p:cNvPr>
          <p:cNvSpPr txBox="1"/>
          <p:nvPr/>
        </p:nvSpPr>
        <p:spPr>
          <a:xfrm>
            <a:off x="5304920" y="5199512"/>
            <a:ext cx="1467079" cy="430887"/>
          </a:xfrm>
          <a:prstGeom prst="rect">
            <a:avLst/>
          </a:prstGeom>
          <a:solidFill>
            <a:schemeClr val="bg1"/>
          </a:solidFill>
        </p:spPr>
        <p:txBody>
          <a:bodyPr wrap="square" rtlCol="0">
            <a:spAutoFit/>
          </a:bodyPr>
          <a:lstStyle/>
          <a:p>
            <a:r>
              <a:rPr lang="es-MX" sz="1100" dirty="0" err="1">
                <a:effectLst/>
                <a:latin typeface="Cambria" panose="02040503050406030204" pitchFamily="18" charset="0"/>
                <a:ea typeface="Cambria" panose="02040503050406030204" pitchFamily="18" charset="0"/>
                <a:cs typeface="Calibri" panose="020F0502020204030204" pitchFamily="34" charset="0"/>
              </a:rPr>
              <a:t>Public</a:t>
            </a:r>
            <a:r>
              <a:rPr lang="es-MX" sz="1100" dirty="0">
                <a:effectLst/>
                <a:latin typeface="Cambria" panose="02040503050406030204" pitchFamily="18" charset="0"/>
                <a:ea typeface="Cambria" panose="02040503050406030204" pitchFamily="18" charset="0"/>
                <a:cs typeface="Calibri" panose="020F0502020204030204" pitchFamily="34" charset="0"/>
              </a:rPr>
              <a:t> </a:t>
            </a:r>
            <a:r>
              <a:rPr lang="es-MX" sz="1100" dirty="0" err="1">
                <a:effectLst/>
                <a:latin typeface="Cambria" panose="02040503050406030204" pitchFamily="18" charset="0"/>
                <a:ea typeface="Cambria" panose="02040503050406030204" pitchFamily="18" charset="0"/>
                <a:cs typeface="Calibri" panose="020F0502020204030204" pitchFamily="34" charset="0"/>
              </a:rPr>
              <a:t>Policy</a:t>
            </a:r>
            <a:r>
              <a:rPr lang="es-MX" sz="1100" dirty="0">
                <a:effectLst/>
                <a:latin typeface="Cambria" panose="02040503050406030204" pitchFamily="18" charset="0"/>
                <a:ea typeface="Cambria" panose="02040503050406030204" pitchFamily="18" charset="0"/>
                <a:cs typeface="Calibri" panose="020F0502020204030204" pitchFamily="34" charset="0"/>
              </a:rPr>
              <a:t> </a:t>
            </a:r>
            <a:r>
              <a:rPr lang="es-MX" sz="1100" dirty="0" err="1">
                <a:effectLst/>
                <a:latin typeface="Cambria" panose="02040503050406030204" pitchFamily="18" charset="0"/>
                <a:ea typeface="Cambria" panose="02040503050406030204" pitchFamily="18" charset="0"/>
                <a:cs typeface="Calibri" panose="020F0502020204030204" pitchFamily="34" charset="0"/>
              </a:rPr>
              <a:t>Institute</a:t>
            </a:r>
            <a:endParaRPr lang="es-MX" sz="1100" dirty="0">
              <a:effectLst/>
              <a:latin typeface="Cambria" panose="02040503050406030204" pitchFamily="18" charset="0"/>
              <a:ea typeface="Cambria" panose="02040503050406030204" pitchFamily="18" charset="0"/>
              <a:cs typeface="Calibri" panose="020F0502020204030204" pitchFamily="34" charset="0"/>
            </a:endParaRPr>
          </a:p>
        </p:txBody>
      </p:sp>
      <p:sp>
        <p:nvSpPr>
          <p:cNvPr id="30" name="CuadroTexto 29">
            <a:extLst>
              <a:ext uri="{FF2B5EF4-FFF2-40B4-BE49-F238E27FC236}">
                <a16:creationId xmlns:a16="http://schemas.microsoft.com/office/drawing/2014/main" id="{C16F4952-CE7A-1F04-1F63-765145B8156C}"/>
              </a:ext>
            </a:extLst>
          </p:cNvPr>
          <p:cNvSpPr txBox="1"/>
          <p:nvPr/>
        </p:nvSpPr>
        <p:spPr>
          <a:xfrm>
            <a:off x="7098157" y="1857604"/>
            <a:ext cx="740231" cy="600164"/>
          </a:xfrm>
          <a:prstGeom prst="rect">
            <a:avLst/>
          </a:prstGeom>
          <a:solidFill>
            <a:schemeClr val="bg1"/>
          </a:solidFill>
        </p:spPr>
        <p:txBody>
          <a:bodyPr wrap="square" rtlCol="0">
            <a:spAutoFit/>
          </a:bodyPr>
          <a:lstStyle/>
          <a:p>
            <a:r>
              <a:rPr lang="es-MX" sz="1100" dirty="0" err="1">
                <a:effectLst/>
                <a:latin typeface="Cambria" panose="02040503050406030204" pitchFamily="18" charset="0"/>
                <a:ea typeface="Cambria" panose="02040503050406030204" pitchFamily="18" charset="0"/>
                <a:cs typeface="Calibri" panose="020F0502020204030204" pitchFamily="34" charset="0"/>
              </a:rPr>
              <a:t>Public</a:t>
            </a:r>
            <a:r>
              <a:rPr lang="es-MX" sz="1100" dirty="0">
                <a:effectLst/>
                <a:latin typeface="Cambria" panose="02040503050406030204" pitchFamily="18" charset="0"/>
                <a:ea typeface="Cambria" panose="02040503050406030204" pitchFamily="18" charset="0"/>
                <a:cs typeface="Calibri" panose="020F0502020204030204" pitchFamily="34" charset="0"/>
              </a:rPr>
              <a:t> </a:t>
            </a:r>
            <a:r>
              <a:rPr lang="es-MX" sz="1100" dirty="0" err="1">
                <a:effectLst/>
                <a:latin typeface="Cambria" panose="02040503050406030204" pitchFamily="18" charset="0"/>
                <a:ea typeface="Cambria" panose="02040503050406030204" pitchFamily="18" charset="0"/>
                <a:cs typeface="Calibri" panose="020F0502020204030204" pitchFamily="34" charset="0"/>
              </a:rPr>
              <a:t>Health</a:t>
            </a:r>
            <a:r>
              <a:rPr lang="es-MX" sz="1100" dirty="0">
                <a:effectLst/>
                <a:latin typeface="Cambria" panose="02040503050406030204" pitchFamily="18" charset="0"/>
                <a:ea typeface="Cambria" panose="02040503050406030204" pitchFamily="18" charset="0"/>
                <a:cs typeface="Calibri" panose="020F0502020204030204" pitchFamily="34" charset="0"/>
              </a:rPr>
              <a:t> </a:t>
            </a:r>
            <a:r>
              <a:rPr lang="es-MX" sz="1100" dirty="0" err="1">
                <a:effectLst/>
                <a:latin typeface="Cambria" panose="02040503050406030204" pitchFamily="18" charset="0"/>
                <a:ea typeface="Cambria" panose="02040503050406030204" pitchFamily="18" charset="0"/>
                <a:cs typeface="Calibri" panose="020F0502020204030204" pitchFamily="34" charset="0"/>
              </a:rPr>
              <a:t>Institute</a:t>
            </a:r>
            <a:endParaRPr lang="es-MX" sz="1100" dirty="0">
              <a:effectLst/>
              <a:latin typeface="Cambria" panose="02040503050406030204" pitchFamily="18" charset="0"/>
              <a:ea typeface="Cambria" panose="02040503050406030204" pitchFamily="18" charset="0"/>
              <a:cs typeface="Calibri" panose="020F0502020204030204" pitchFamily="34" charset="0"/>
            </a:endParaRPr>
          </a:p>
        </p:txBody>
      </p:sp>
      <p:pic>
        <p:nvPicPr>
          <p:cNvPr id="32" name="Imagen 31">
            <a:extLst>
              <a:ext uri="{FF2B5EF4-FFF2-40B4-BE49-F238E27FC236}">
                <a16:creationId xmlns:a16="http://schemas.microsoft.com/office/drawing/2014/main" id="{7B93FA80-109A-786B-D09C-EE3657296CF3}"/>
              </a:ext>
            </a:extLst>
          </p:cNvPr>
          <p:cNvPicPr>
            <a:picLocks noChangeAspect="1"/>
          </p:cNvPicPr>
          <p:nvPr/>
        </p:nvPicPr>
        <p:blipFill rotWithShape="1">
          <a:blip r:embed="rId5"/>
          <a:srcRect l="53187" t="55889" b="-2"/>
          <a:stretch/>
        </p:blipFill>
        <p:spPr>
          <a:xfrm>
            <a:off x="7040107" y="2467560"/>
            <a:ext cx="821934" cy="99505"/>
          </a:xfrm>
          <a:prstGeom prst="rect">
            <a:avLst/>
          </a:prstGeom>
        </p:spPr>
      </p:pic>
      <p:pic>
        <p:nvPicPr>
          <p:cNvPr id="33" name="Imagen 32">
            <a:extLst>
              <a:ext uri="{FF2B5EF4-FFF2-40B4-BE49-F238E27FC236}">
                <a16:creationId xmlns:a16="http://schemas.microsoft.com/office/drawing/2014/main" id="{61B87A2B-547D-38BE-B157-28260E95C15B}"/>
              </a:ext>
            </a:extLst>
          </p:cNvPr>
          <p:cNvPicPr>
            <a:picLocks noChangeAspect="1"/>
          </p:cNvPicPr>
          <p:nvPr/>
        </p:nvPicPr>
        <p:blipFill rotWithShape="1">
          <a:blip r:embed="rId5"/>
          <a:srcRect l="53187" t="55889" b="-2"/>
          <a:stretch/>
        </p:blipFill>
        <p:spPr>
          <a:xfrm>
            <a:off x="7044459" y="5101911"/>
            <a:ext cx="821934" cy="99505"/>
          </a:xfrm>
          <a:prstGeom prst="rect">
            <a:avLst/>
          </a:prstGeom>
        </p:spPr>
      </p:pic>
      <p:sp>
        <p:nvSpPr>
          <p:cNvPr id="2" name="Rectángulo 1">
            <a:extLst>
              <a:ext uri="{FF2B5EF4-FFF2-40B4-BE49-F238E27FC236}">
                <a16:creationId xmlns:a16="http://schemas.microsoft.com/office/drawing/2014/main" id="{30DF2728-9EE8-C3DB-3583-9D71E171EA2E}"/>
              </a:ext>
            </a:extLst>
          </p:cNvPr>
          <p:cNvSpPr/>
          <p:nvPr/>
        </p:nvSpPr>
        <p:spPr>
          <a:xfrm>
            <a:off x="3901165" y="-15503"/>
            <a:ext cx="4417255" cy="847528"/>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CuadroTexto 33">
            <a:extLst>
              <a:ext uri="{FF2B5EF4-FFF2-40B4-BE49-F238E27FC236}">
                <a16:creationId xmlns:a16="http://schemas.microsoft.com/office/drawing/2014/main" id="{6892B6C3-8693-EA43-0FFA-66B2707D84F6}"/>
              </a:ext>
            </a:extLst>
          </p:cNvPr>
          <p:cNvSpPr txBox="1"/>
          <p:nvPr/>
        </p:nvSpPr>
        <p:spPr>
          <a:xfrm>
            <a:off x="7096130" y="4509645"/>
            <a:ext cx="862761" cy="600164"/>
          </a:xfrm>
          <a:prstGeom prst="rect">
            <a:avLst/>
          </a:prstGeom>
          <a:solidFill>
            <a:schemeClr val="bg1"/>
          </a:solidFill>
        </p:spPr>
        <p:txBody>
          <a:bodyPr wrap="square" rtlCol="0">
            <a:spAutoFit/>
          </a:bodyPr>
          <a:lstStyle/>
          <a:p>
            <a:r>
              <a:rPr lang="es-MX" sz="1100" dirty="0" err="1">
                <a:effectLst/>
                <a:latin typeface="Cambria" panose="02040503050406030204" pitchFamily="18" charset="0"/>
                <a:ea typeface="Cambria" panose="02040503050406030204" pitchFamily="18" charset="0"/>
                <a:cs typeface="Calibri" panose="020F0502020204030204" pitchFamily="34" charset="0"/>
              </a:rPr>
              <a:t>Sports</a:t>
            </a:r>
            <a:r>
              <a:rPr lang="es-MX" sz="1100" dirty="0">
                <a:effectLst/>
                <a:latin typeface="Cambria" panose="02040503050406030204" pitchFamily="18" charset="0"/>
                <a:ea typeface="Cambria" panose="02040503050406030204" pitchFamily="18" charset="0"/>
                <a:cs typeface="Calibri" panose="020F0502020204030204" pitchFamily="34" charset="0"/>
              </a:rPr>
              <a:t> and </a:t>
            </a:r>
            <a:r>
              <a:rPr lang="es-MX" sz="1100" dirty="0" err="1">
                <a:effectLst/>
                <a:latin typeface="Cambria" panose="02040503050406030204" pitchFamily="18" charset="0"/>
                <a:ea typeface="Cambria" panose="02040503050406030204" pitchFamily="18" charset="0"/>
                <a:cs typeface="Calibri" panose="020F0502020204030204" pitchFamily="34" charset="0"/>
              </a:rPr>
              <a:t>Wellness</a:t>
            </a:r>
            <a:r>
              <a:rPr lang="es-MX" sz="1100" dirty="0">
                <a:effectLst/>
                <a:latin typeface="Cambria" panose="02040503050406030204" pitchFamily="18" charset="0"/>
                <a:ea typeface="Cambria" panose="02040503050406030204" pitchFamily="18" charset="0"/>
                <a:cs typeface="Calibri" panose="020F0502020204030204" pitchFamily="34" charset="0"/>
              </a:rPr>
              <a:t> </a:t>
            </a:r>
            <a:r>
              <a:rPr lang="es-MX" sz="1100" dirty="0" err="1">
                <a:effectLst/>
                <a:latin typeface="Cambria" panose="02040503050406030204" pitchFamily="18" charset="0"/>
                <a:ea typeface="Cambria" panose="02040503050406030204" pitchFamily="18" charset="0"/>
                <a:cs typeface="Calibri" panose="020F0502020204030204" pitchFamily="34" charset="0"/>
              </a:rPr>
              <a:t>Institute</a:t>
            </a:r>
            <a:r>
              <a:rPr lang="es-MX" sz="1100" dirty="0">
                <a:effectLst/>
                <a:latin typeface="Cambria" panose="02040503050406030204" pitchFamily="18" charset="0"/>
                <a:ea typeface="Cambria" panose="02040503050406030204" pitchFamily="18" charset="0"/>
                <a:cs typeface="Calibri" panose="020F0502020204030204" pitchFamily="34" charset="0"/>
              </a:rPr>
              <a:t> </a:t>
            </a:r>
          </a:p>
        </p:txBody>
      </p:sp>
      <p:sp>
        <p:nvSpPr>
          <p:cNvPr id="3" name="2 CuadroTexto">
            <a:extLst>
              <a:ext uri="{FF2B5EF4-FFF2-40B4-BE49-F238E27FC236}">
                <a16:creationId xmlns:a16="http://schemas.microsoft.com/office/drawing/2014/main" id="{27C13317-506F-6DCF-9ACD-D0456A72AF2B}"/>
              </a:ext>
            </a:extLst>
          </p:cNvPr>
          <p:cNvSpPr txBox="1"/>
          <p:nvPr/>
        </p:nvSpPr>
        <p:spPr>
          <a:xfrm>
            <a:off x="3975237" y="-64233"/>
            <a:ext cx="4254364" cy="923330"/>
          </a:xfrm>
          <a:prstGeom prst="rect">
            <a:avLst/>
          </a:prstGeom>
          <a:noFill/>
        </p:spPr>
        <p:txBody>
          <a:bodyPr wrap="square" rtlCol="0">
            <a:spAutoFit/>
          </a:bodyPr>
          <a:lstStyle/>
          <a:p>
            <a:pPr algn="ctr"/>
            <a:r>
              <a:rPr lang="en-US" b="1" dirty="0">
                <a:solidFill>
                  <a:schemeClr val="bg1"/>
                </a:solidFill>
                <a:latin typeface="Cambria" panose="02040503050406030204" pitchFamily="18" charset="0"/>
                <a:ea typeface="Cambria" panose="02040503050406030204" pitchFamily="18" charset="0"/>
                <a:cs typeface="Arial" panose="020B0604020202020204" pitchFamily="34" charset="0"/>
              </a:rPr>
              <a:t>DISCIPLINARY RESEARCH AND PUBLIC POLICY RESEARCH CENTERS AT THE HIGHEST LEVEL</a:t>
            </a:r>
          </a:p>
        </p:txBody>
      </p:sp>
      <p:sp>
        <p:nvSpPr>
          <p:cNvPr id="27" name="Rectángulo 26">
            <a:extLst>
              <a:ext uri="{FF2B5EF4-FFF2-40B4-BE49-F238E27FC236}">
                <a16:creationId xmlns:a16="http://schemas.microsoft.com/office/drawing/2014/main" id="{846C8CBC-77FB-E194-D9C7-E45CFDD0C76D}"/>
              </a:ext>
            </a:extLst>
          </p:cNvPr>
          <p:cNvSpPr/>
          <p:nvPr/>
        </p:nvSpPr>
        <p:spPr>
          <a:xfrm>
            <a:off x="5054964" y="5907787"/>
            <a:ext cx="5349520" cy="626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31" name="Imagen 30">
            <a:extLst>
              <a:ext uri="{FF2B5EF4-FFF2-40B4-BE49-F238E27FC236}">
                <a16:creationId xmlns:a16="http://schemas.microsoft.com/office/drawing/2014/main" id="{A2371422-6C43-B9F2-BBFA-6EA23003AF6C}"/>
              </a:ext>
            </a:extLst>
          </p:cNvPr>
          <p:cNvPicPr>
            <a:picLocks noChangeAspect="1"/>
          </p:cNvPicPr>
          <p:nvPr/>
        </p:nvPicPr>
        <p:blipFill rotWithShape="1">
          <a:blip r:embed="rId4"/>
          <a:srcRect l="313" t="93224" r="65950" b="2132"/>
          <a:stretch/>
        </p:blipFill>
        <p:spPr>
          <a:xfrm>
            <a:off x="5095995" y="5715660"/>
            <a:ext cx="1804778" cy="227213"/>
          </a:xfrm>
          <a:prstGeom prst="rect">
            <a:avLst/>
          </a:prstGeom>
        </p:spPr>
      </p:pic>
      <p:sp>
        <p:nvSpPr>
          <p:cNvPr id="35" name="CuadroTexto 34">
            <a:extLst>
              <a:ext uri="{FF2B5EF4-FFF2-40B4-BE49-F238E27FC236}">
                <a16:creationId xmlns:a16="http://schemas.microsoft.com/office/drawing/2014/main" id="{16C76EBB-8A27-5631-5079-DDBDBE6C995F}"/>
              </a:ext>
            </a:extLst>
          </p:cNvPr>
          <p:cNvSpPr txBox="1"/>
          <p:nvPr/>
        </p:nvSpPr>
        <p:spPr>
          <a:xfrm>
            <a:off x="8618649" y="3239338"/>
            <a:ext cx="1467079" cy="600164"/>
          </a:xfrm>
          <a:prstGeom prst="rect">
            <a:avLst/>
          </a:prstGeom>
          <a:solidFill>
            <a:schemeClr val="bg1"/>
          </a:solidFill>
        </p:spPr>
        <p:txBody>
          <a:bodyPr wrap="square" rtlCol="0">
            <a:spAutoFit/>
          </a:bodyPr>
          <a:lstStyle/>
          <a:p>
            <a:pPr algn="r"/>
            <a:r>
              <a:rPr lang="es-MX" sz="1100" dirty="0" err="1">
                <a:effectLst/>
                <a:latin typeface="Cambria" panose="02040503050406030204" pitchFamily="18" charset="0"/>
                <a:ea typeface="Cambria" panose="02040503050406030204" pitchFamily="18" charset="0"/>
                <a:cs typeface="Calibri" panose="020F0502020204030204" pitchFamily="34" charset="0"/>
              </a:rPr>
              <a:t>Public</a:t>
            </a:r>
            <a:r>
              <a:rPr lang="es-MX" sz="1100" dirty="0">
                <a:effectLst/>
                <a:latin typeface="Cambria" panose="02040503050406030204" pitchFamily="18" charset="0"/>
                <a:ea typeface="Cambria" panose="02040503050406030204" pitchFamily="18" charset="0"/>
                <a:cs typeface="Calibri" panose="020F0502020204030204" pitchFamily="34" charset="0"/>
              </a:rPr>
              <a:t> </a:t>
            </a:r>
            <a:r>
              <a:rPr lang="es-MX" sz="1100" dirty="0" err="1">
                <a:latin typeface="Cambria" panose="02040503050406030204" pitchFamily="18" charset="0"/>
                <a:ea typeface="Cambria" panose="02040503050406030204" pitchFamily="18" charset="0"/>
                <a:cs typeface="Calibri" panose="020F0502020204030204" pitchFamily="34" charset="0"/>
              </a:rPr>
              <a:t>Economic</a:t>
            </a:r>
            <a:r>
              <a:rPr lang="es-MX" sz="1100" dirty="0">
                <a:latin typeface="Cambria" panose="02040503050406030204" pitchFamily="18" charset="0"/>
                <a:ea typeface="Cambria" panose="02040503050406030204" pitchFamily="18" charset="0"/>
                <a:cs typeface="Calibri" panose="020F0502020204030204" pitchFamily="34" charset="0"/>
              </a:rPr>
              <a:t> </a:t>
            </a:r>
            <a:r>
              <a:rPr lang="es-MX" sz="1100" dirty="0" err="1">
                <a:effectLst/>
                <a:latin typeface="Cambria" panose="02040503050406030204" pitchFamily="18" charset="0"/>
                <a:ea typeface="Cambria" panose="02040503050406030204" pitchFamily="18" charset="0"/>
                <a:cs typeface="Calibri" panose="020F0502020204030204" pitchFamily="34" charset="0"/>
              </a:rPr>
              <a:t>Institute</a:t>
            </a:r>
            <a:endParaRPr lang="es-MX" sz="1100" dirty="0">
              <a:effectLst/>
              <a:latin typeface="Cambria" panose="02040503050406030204" pitchFamily="18" charset="0"/>
              <a:ea typeface="Cambria" panose="02040503050406030204" pitchFamily="18" charset="0"/>
              <a:cs typeface="Calibri" panose="020F0502020204030204" pitchFamily="34" charset="0"/>
            </a:endParaRPr>
          </a:p>
          <a:p>
            <a:pPr algn="r"/>
            <a:endParaRPr lang="es-MX" sz="1100" dirty="0">
              <a:effectLst/>
              <a:latin typeface="Cambria" panose="02040503050406030204" pitchFamily="18" charset="0"/>
              <a:ea typeface="Cambria" panose="02040503050406030204" pitchFamily="18" charset="0"/>
              <a:cs typeface="Calibri" panose="020F0502020204030204" pitchFamily="34" charset="0"/>
            </a:endParaRPr>
          </a:p>
        </p:txBody>
      </p:sp>
      <p:sp>
        <p:nvSpPr>
          <p:cNvPr id="36" name="CuadroTexto 35">
            <a:extLst>
              <a:ext uri="{FF2B5EF4-FFF2-40B4-BE49-F238E27FC236}">
                <a16:creationId xmlns:a16="http://schemas.microsoft.com/office/drawing/2014/main" id="{401EE287-DFA4-CB70-B8C6-2D8E31C7D572}"/>
              </a:ext>
            </a:extLst>
          </p:cNvPr>
          <p:cNvSpPr txBox="1"/>
          <p:nvPr/>
        </p:nvSpPr>
        <p:spPr>
          <a:xfrm>
            <a:off x="5225817" y="5881657"/>
            <a:ext cx="2691617" cy="430887"/>
          </a:xfrm>
          <a:prstGeom prst="rect">
            <a:avLst/>
          </a:prstGeom>
          <a:solidFill>
            <a:schemeClr val="bg1"/>
          </a:solidFill>
        </p:spPr>
        <p:txBody>
          <a:bodyPr wrap="square" rtlCol="0">
            <a:spAutoFit/>
          </a:bodyPr>
          <a:lstStyle/>
          <a:p>
            <a:r>
              <a:rPr lang="en-US" sz="1100" dirty="0">
                <a:effectLst/>
                <a:latin typeface="Cambria" panose="02040503050406030204" pitchFamily="18" charset="0"/>
                <a:ea typeface="Cambria" panose="02040503050406030204" pitchFamily="18" charset="0"/>
                <a:cs typeface="Calibri" panose="020F0502020204030204" pitchFamily="34" charset="0"/>
              </a:rPr>
              <a:t>Urban Research Center for Development, Habitat, and Decentralization</a:t>
            </a:r>
          </a:p>
        </p:txBody>
      </p:sp>
      <p:sp>
        <p:nvSpPr>
          <p:cNvPr id="37" name="Rectángulo 36">
            <a:extLst>
              <a:ext uri="{FF2B5EF4-FFF2-40B4-BE49-F238E27FC236}">
                <a16:creationId xmlns:a16="http://schemas.microsoft.com/office/drawing/2014/main" id="{665E86A8-A2C3-8C95-192B-FAD338072E72}"/>
              </a:ext>
            </a:extLst>
          </p:cNvPr>
          <p:cNvSpPr/>
          <p:nvPr/>
        </p:nvSpPr>
        <p:spPr>
          <a:xfrm>
            <a:off x="6960459" y="4580558"/>
            <a:ext cx="160917" cy="1301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339384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Un hombre con un micrófono en la mano&#10;&#10;Descripción generada automáticamente con confianza baja">
            <a:extLst>
              <a:ext uri="{FF2B5EF4-FFF2-40B4-BE49-F238E27FC236}">
                <a16:creationId xmlns:a16="http://schemas.microsoft.com/office/drawing/2014/main" id="{E538CEAD-E843-622C-392D-81EBD15AC20A}"/>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17521" t="4386" r="31550" b="14857"/>
          <a:stretch/>
        </p:blipFill>
        <p:spPr>
          <a:xfrm>
            <a:off x="-29029" y="-1"/>
            <a:ext cx="6443621" cy="6858001"/>
          </a:xfrm>
          <a:prstGeom prst="rect">
            <a:avLst/>
          </a:prstGeom>
        </p:spPr>
      </p:pic>
      <p:sp>
        <p:nvSpPr>
          <p:cNvPr id="5" name="Rectángulo 4">
            <a:extLst>
              <a:ext uri="{FF2B5EF4-FFF2-40B4-BE49-F238E27FC236}">
                <a16:creationId xmlns:a16="http://schemas.microsoft.com/office/drawing/2014/main" id="{9CC4D6C0-236F-9293-84CB-D380621B2212}"/>
              </a:ext>
            </a:extLst>
          </p:cNvPr>
          <p:cNvSpPr/>
          <p:nvPr/>
        </p:nvSpPr>
        <p:spPr>
          <a:xfrm>
            <a:off x="4581629" y="6773510"/>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sp>
        <p:nvSpPr>
          <p:cNvPr id="7" name="Rectángulo 6">
            <a:extLst>
              <a:ext uri="{FF2B5EF4-FFF2-40B4-BE49-F238E27FC236}">
                <a16:creationId xmlns:a16="http://schemas.microsoft.com/office/drawing/2014/main" id="{3CFF7B68-0A97-904F-5B0C-BF3689445292}"/>
              </a:ext>
            </a:extLst>
          </p:cNvPr>
          <p:cNvSpPr/>
          <p:nvPr/>
        </p:nvSpPr>
        <p:spPr>
          <a:xfrm>
            <a:off x="3474721" y="-17156"/>
            <a:ext cx="5542670" cy="6710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2 CuadroTexto">
            <a:extLst>
              <a:ext uri="{FF2B5EF4-FFF2-40B4-BE49-F238E27FC236}">
                <a16:creationId xmlns:a16="http://schemas.microsoft.com/office/drawing/2014/main" id="{B936F71B-C7D8-2155-C671-8E2B93703FA4}"/>
              </a:ext>
            </a:extLst>
          </p:cNvPr>
          <p:cNvSpPr txBox="1"/>
          <p:nvPr/>
        </p:nvSpPr>
        <p:spPr>
          <a:xfrm>
            <a:off x="3826411" y="-7957"/>
            <a:ext cx="4825219" cy="646331"/>
          </a:xfrm>
          <a:prstGeom prst="rect">
            <a:avLst/>
          </a:prstGeom>
          <a:noFill/>
        </p:spPr>
        <p:txBody>
          <a:bodyPr wrap="square" rtlCol="0">
            <a:spAutoFit/>
          </a:bodyPr>
          <a:lstStyle/>
          <a:p>
            <a:pPr algn="ctr"/>
            <a:r>
              <a:rPr lang="en-US" sz="1800" b="1" dirty="0">
                <a:solidFill>
                  <a:schemeClr val="bg1"/>
                </a:solidFill>
                <a:latin typeface="Cambria" panose="02040503050406030204" pitchFamily="18" charset="0"/>
                <a:ea typeface="Cambria" panose="02040503050406030204" pitchFamily="18" charset="0"/>
                <a:cs typeface="Arial" panose="020B0604020202020204" pitchFamily="34" charset="0"/>
              </a:rPr>
              <a:t>TECHNOLOGY IN THE SERVICE OF EDUCATION 2022</a:t>
            </a:r>
          </a:p>
        </p:txBody>
      </p:sp>
      <p:sp>
        <p:nvSpPr>
          <p:cNvPr id="9" name="CuadroTexto 8">
            <a:extLst>
              <a:ext uri="{FF2B5EF4-FFF2-40B4-BE49-F238E27FC236}">
                <a16:creationId xmlns:a16="http://schemas.microsoft.com/office/drawing/2014/main" id="{FB0DCE52-AE9B-6C1A-3C7F-C4E0892F9DA8}"/>
              </a:ext>
            </a:extLst>
          </p:cNvPr>
          <p:cNvSpPr txBox="1"/>
          <p:nvPr/>
        </p:nvSpPr>
        <p:spPr>
          <a:xfrm>
            <a:off x="6749140" y="1033868"/>
            <a:ext cx="2438402" cy="1384995"/>
          </a:xfrm>
          <a:prstGeom prst="rect">
            <a:avLst/>
          </a:prstGeom>
          <a:noFill/>
        </p:spPr>
        <p:txBody>
          <a:bodyPr wrap="square" rtlCol="0">
            <a:spAutoFit/>
          </a:bodyPr>
          <a:lstStyle/>
          <a:p>
            <a:r>
              <a:rPr lang="es-CL" sz="2000" b="1" dirty="0">
                <a:solidFill>
                  <a:srgbClr val="A90429"/>
                </a:solidFill>
                <a:latin typeface="Cambria" panose="02040503050406030204" pitchFamily="18" charset="0"/>
                <a:ea typeface="Cambria" panose="02040503050406030204" pitchFamily="18" charset="0"/>
                <a:cs typeface="Calibri" panose="020F0502020204030204" pitchFamily="34" charset="0"/>
              </a:rPr>
              <a:t>+ 6.800 </a:t>
            </a:r>
            <a:r>
              <a:rPr lang="en-US" sz="1600" dirty="0">
                <a:latin typeface="Cambria" panose="02040503050406030204" pitchFamily="18" charset="0"/>
                <a:ea typeface="Cambria" panose="02040503050406030204" pitchFamily="18" charset="0"/>
                <a:cs typeface="Calibri" panose="020F0502020204030204" pitchFamily="34" charset="0"/>
              </a:rPr>
              <a:t>students learning in Simulated Hospitals with state-of-the-art immersive technology</a:t>
            </a:r>
            <a:endParaRPr lang="es-CL" sz="1600" dirty="0">
              <a:latin typeface="Cambria" panose="02040503050406030204" pitchFamily="18" charset="0"/>
              <a:ea typeface="Cambria" panose="02040503050406030204" pitchFamily="18" charset="0"/>
              <a:cs typeface="Calibri" panose="020F0502020204030204" pitchFamily="34" charset="0"/>
            </a:endParaRPr>
          </a:p>
        </p:txBody>
      </p:sp>
      <p:sp>
        <p:nvSpPr>
          <p:cNvPr id="10" name="CuadroTexto 9">
            <a:extLst>
              <a:ext uri="{FF2B5EF4-FFF2-40B4-BE49-F238E27FC236}">
                <a16:creationId xmlns:a16="http://schemas.microsoft.com/office/drawing/2014/main" id="{66930EA9-69A6-0A9F-1E4D-65F8C55F42B4}"/>
              </a:ext>
            </a:extLst>
          </p:cNvPr>
          <p:cNvSpPr txBox="1"/>
          <p:nvPr/>
        </p:nvSpPr>
        <p:spPr>
          <a:xfrm>
            <a:off x="9698509" y="1033868"/>
            <a:ext cx="2130633" cy="1138773"/>
          </a:xfrm>
          <a:prstGeom prst="rect">
            <a:avLst/>
          </a:prstGeom>
          <a:noFill/>
        </p:spPr>
        <p:txBody>
          <a:bodyPr wrap="square" rtlCol="0">
            <a:spAutoFit/>
          </a:bodyPr>
          <a:lstStyle/>
          <a:p>
            <a:r>
              <a:rPr lang="es-CL" sz="2000" b="1" dirty="0">
                <a:solidFill>
                  <a:srgbClr val="A90429"/>
                </a:solidFill>
                <a:latin typeface="Cambria" panose="02040503050406030204" pitchFamily="18" charset="0"/>
                <a:ea typeface="Cambria" panose="02040503050406030204" pitchFamily="18" charset="0"/>
                <a:cs typeface="Calibri" panose="020F0502020204030204" pitchFamily="34" charset="0"/>
              </a:rPr>
              <a:t>+ 3.190 </a:t>
            </a:r>
            <a:r>
              <a:rPr lang="en-US" sz="1600" dirty="0">
                <a:latin typeface="Cambria" panose="02040503050406030204" pitchFamily="18" charset="0"/>
                <a:ea typeface="Cambria" panose="02040503050406030204" pitchFamily="18" charset="0"/>
                <a:cs typeface="Calibri" panose="020F0502020204030204" pitchFamily="34" charset="0"/>
              </a:rPr>
              <a:t>students learning Physics with advanced PHET simulations.</a:t>
            </a:r>
            <a:endParaRPr lang="es-CL" sz="1600" dirty="0">
              <a:latin typeface="Cambria" panose="02040503050406030204" pitchFamily="18" charset="0"/>
              <a:ea typeface="Cambria" panose="02040503050406030204" pitchFamily="18" charset="0"/>
              <a:cs typeface="Calibri" panose="020F0502020204030204" pitchFamily="34" charset="0"/>
            </a:endParaRPr>
          </a:p>
        </p:txBody>
      </p:sp>
      <p:sp>
        <p:nvSpPr>
          <p:cNvPr id="11" name="CuadroTexto 10">
            <a:extLst>
              <a:ext uri="{FF2B5EF4-FFF2-40B4-BE49-F238E27FC236}">
                <a16:creationId xmlns:a16="http://schemas.microsoft.com/office/drawing/2014/main" id="{36B33471-4506-E609-0266-16059F8F9148}"/>
              </a:ext>
            </a:extLst>
          </p:cNvPr>
          <p:cNvSpPr txBox="1"/>
          <p:nvPr/>
        </p:nvSpPr>
        <p:spPr>
          <a:xfrm>
            <a:off x="9698509" y="4583685"/>
            <a:ext cx="2206692" cy="1138773"/>
          </a:xfrm>
          <a:prstGeom prst="rect">
            <a:avLst/>
          </a:prstGeom>
          <a:noFill/>
        </p:spPr>
        <p:txBody>
          <a:bodyPr wrap="square" rtlCol="0">
            <a:spAutoFit/>
          </a:bodyPr>
          <a:lstStyle/>
          <a:p>
            <a:r>
              <a:rPr lang="es-CL" sz="2000" b="1" dirty="0">
                <a:solidFill>
                  <a:srgbClr val="A90429"/>
                </a:solidFill>
                <a:latin typeface="Cambria" panose="02040503050406030204" pitchFamily="18" charset="0"/>
                <a:ea typeface="Cambria" panose="02040503050406030204" pitchFamily="18" charset="0"/>
                <a:cs typeface="Calibri" panose="020F0502020204030204" pitchFamily="34" charset="0"/>
              </a:rPr>
              <a:t>2.235</a:t>
            </a:r>
            <a:r>
              <a:rPr lang="es-CL" sz="2000" b="1" dirty="0">
                <a:latin typeface="Cambria" panose="02040503050406030204" pitchFamily="18" charset="0"/>
                <a:ea typeface="Cambria" panose="02040503050406030204" pitchFamily="18" charset="0"/>
                <a:cs typeface="Calibri" panose="020F0502020204030204" pitchFamily="34" charset="0"/>
              </a:rPr>
              <a:t> </a:t>
            </a:r>
            <a:r>
              <a:rPr lang="en-US" sz="1600" dirty="0">
                <a:latin typeface="Cambria" panose="02040503050406030204" pitchFamily="18" charset="0"/>
                <a:ea typeface="Cambria" panose="02040503050406030204" pitchFamily="18" charset="0"/>
                <a:cs typeface="Calibri" panose="020F0502020204030204" pitchFamily="34" charset="0"/>
              </a:rPr>
              <a:t>students learning chemistry and biology with </a:t>
            </a:r>
            <a:r>
              <a:rPr lang="en-US" sz="1600" dirty="0" err="1">
                <a:latin typeface="Cambria" panose="02040503050406030204" pitchFamily="18" charset="0"/>
                <a:ea typeface="Cambria" panose="02040503050406030204" pitchFamily="18" charset="0"/>
                <a:cs typeface="Calibri" panose="020F0502020204030204" pitchFamily="34" charset="0"/>
              </a:rPr>
              <a:t>Labster</a:t>
            </a:r>
            <a:r>
              <a:rPr lang="en-US" sz="1600" dirty="0">
                <a:latin typeface="Cambria" panose="02040503050406030204" pitchFamily="18" charset="0"/>
                <a:ea typeface="Cambria" panose="02040503050406030204" pitchFamily="18" charset="0"/>
                <a:cs typeface="Calibri" panose="020F0502020204030204" pitchFamily="34" charset="0"/>
              </a:rPr>
              <a:t> simulators.</a:t>
            </a:r>
            <a:endParaRPr lang="es-CL" sz="1600" dirty="0">
              <a:latin typeface="Cambria" panose="02040503050406030204" pitchFamily="18" charset="0"/>
              <a:ea typeface="Cambria" panose="02040503050406030204" pitchFamily="18" charset="0"/>
              <a:cs typeface="Calibri" panose="020F0502020204030204" pitchFamily="34" charset="0"/>
            </a:endParaRPr>
          </a:p>
        </p:txBody>
      </p:sp>
      <p:sp>
        <p:nvSpPr>
          <p:cNvPr id="13" name="CuadroTexto 12">
            <a:extLst>
              <a:ext uri="{FF2B5EF4-FFF2-40B4-BE49-F238E27FC236}">
                <a16:creationId xmlns:a16="http://schemas.microsoft.com/office/drawing/2014/main" id="{8747B435-2CAC-20E1-C153-D5663E3FDE56}"/>
              </a:ext>
            </a:extLst>
          </p:cNvPr>
          <p:cNvSpPr txBox="1"/>
          <p:nvPr/>
        </p:nvSpPr>
        <p:spPr>
          <a:xfrm>
            <a:off x="6717947" y="2772868"/>
            <a:ext cx="2438402" cy="1138773"/>
          </a:xfrm>
          <a:prstGeom prst="rect">
            <a:avLst/>
          </a:prstGeom>
          <a:noFill/>
        </p:spPr>
        <p:txBody>
          <a:bodyPr wrap="square" rtlCol="0">
            <a:spAutoFit/>
          </a:bodyPr>
          <a:lstStyle/>
          <a:p>
            <a:r>
              <a:rPr lang="es-CL" sz="2000" b="1" dirty="0">
                <a:solidFill>
                  <a:srgbClr val="A90429"/>
                </a:solidFill>
                <a:latin typeface="Cambria" panose="02040503050406030204" pitchFamily="18" charset="0"/>
                <a:ea typeface="Cambria" panose="02040503050406030204" pitchFamily="18" charset="0"/>
                <a:cs typeface="Calibri" panose="020F0502020204030204" pitchFamily="34" charset="0"/>
              </a:rPr>
              <a:t>+ 2.000  </a:t>
            </a:r>
            <a:r>
              <a:rPr lang="en-US" sz="1600" dirty="0">
                <a:latin typeface="Cambria" panose="02040503050406030204" pitchFamily="18" charset="0"/>
                <a:ea typeface="Cambria" panose="02040503050406030204" pitchFamily="18" charset="0"/>
                <a:cs typeface="Calibri" panose="020F0502020204030204" pitchFamily="34" charset="0"/>
              </a:rPr>
              <a:t>students with certificates. Microsoft and IBM (Data Science and Artificial Intelligence)</a:t>
            </a:r>
            <a:endParaRPr lang="es-CL" sz="1600" dirty="0">
              <a:latin typeface="Cambria" panose="02040503050406030204" pitchFamily="18" charset="0"/>
              <a:ea typeface="Cambria" panose="02040503050406030204" pitchFamily="18" charset="0"/>
              <a:cs typeface="Calibri" panose="020F0502020204030204" pitchFamily="34" charset="0"/>
            </a:endParaRPr>
          </a:p>
        </p:txBody>
      </p:sp>
      <p:sp>
        <p:nvSpPr>
          <p:cNvPr id="14" name="CuadroTexto 13">
            <a:extLst>
              <a:ext uri="{FF2B5EF4-FFF2-40B4-BE49-F238E27FC236}">
                <a16:creationId xmlns:a16="http://schemas.microsoft.com/office/drawing/2014/main" id="{001A1989-1421-531A-F2EA-1AB96CFD6CA1}"/>
              </a:ext>
            </a:extLst>
          </p:cNvPr>
          <p:cNvSpPr txBox="1"/>
          <p:nvPr/>
        </p:nvSpPr>
        <p:spPr>
          <a:xfrm>
            <a:off x="6717947" y="4556355"/>
            <a:ext cx="2518912" cy="1384995"/>
          </a:xfrm>
          <a:prstGeom prst="rect">
            <a:avLst/>
          </a:prstGeom>
          <a:noFill/>
        </p:spPr>
        <p:txBody>
          <a:bodyPr wrap="square" rtlCol="0">
            <a:spAutoFit/>
          </a:bodyPr>
          <a:lstStyle/>
          <a:p>
            <a:r>
              <a:rPr lang="es-CL" sz="2000" b="1" dirty="0">
                <a:solidFill>
                  <a:srgbClr val="A90429"/>
                </a:solidFill>
                <a:latin typeface="Cambria" panose="02040503050406030204" pitchFamily="18" charset="0"/>
                <a:ea typeface="Cambria" panose="02040503050406030204" pitchFamily="18" charset="0"/>
                <a:cs typeface="Calibri" panose="020F0502020204030204" pitchFamily="34" charset="0"/>
              </a:rPr>
              <a:t>+ 800 </a:t>
            </a:r>
            <a:r>
              <a:rPr lang="en-US" sz="1600" dirty="0">
                <a:latin typeface="Cambria" panose="02040503050406030204" pitchFamily="18" charset="0"/>
                <a:ea typeface="Cambria" panose="02040503050406030204" pitchFamily="18" charset="0"/>
                <a:cs typeface="Calibri" panose="020F0502020204030204" pitchFamily="34" charset="0"/>
              </a:rPr>
              <a:t>Obstetrics, Nutrition, and Kinesiology students are tele-treating patients with a state-of-the-art platform.</a:t>
            </a:r>
            <a:endParaRPr lang="es-CL" sz="1600" dirty="0">
              <a:latin typeface="Cambria" panose="02040503050406030204" pitchFamily="18" charset="0"/>
              <a:ea typeface="Cambria" panose="02040503050406030204" pitchFamily="18" charset="0"/>
              <a:cs typeface="Calibri" panose="020F0502020204030204" pitchFamily="34" charset="0"/>
            </a:endParaRPr>
          </a:p>
        </p:txBody>
      </p:sp>
      <p:sp>
        <p:nvSpPr>
          <p:cNvPr id="15" name="CuadroTexto 14">
            <a:extLst>
              <a:ext uri="{FF2B5EF4-FFF2-40B4-BE49-F238E27FC236}">
                <a16:creationId xmlns:a16="http://schemas.microsoft.com/office/drawing/2014/main" id="{6CC61DBA-2D01-284C-6786-905A059EB515}"/>
              </a:ext>
            </a:extLst>
          </p:cNvPr>
          <p:cNvSpPr txBox="1"/>
          <p:nvPr/>
        </p:nvSpPr>
        <p:spPr>
          <a:xfrm>
            <a:off x="9698509" y="2723851"/>
            <a:ext cx="2130633" cy="1384995"/>
          </a:xfrm>
          <a:prstGeom prst="rect">
            <a:avLst/>
          </a:prstGeom>
          <a:noFill/>
        </p:spPr>
        <p:txBody>
          <a:bodyPr wrap="square" rtlCol="0">
            <a:spAutoFit/>
          </a:bodyPr>
          <a:lstStyle/>
          <a:p>
            <a:r>
              <a:rPr lang="es-CL" sz="2000" b="1" dirty="0">
                <a:solidFill>
                  <a:srgbClr val="A90429"/>
                </a:solidFill>
                <a:latin typeface="Cambria" panose="02040503050406030204" pitchFamily="18" charset="0"/>
                <a:ea typeface="Cambria" panose="02040503050406030204" pitchFamily="18" charset="0"/>
                <a:cs typeface="Calibri" panose="020F0502020204030204" pitchFamily="34" charset="0"/>
              </a:rPr>
              <a:t>+400 </a:t>
            </a:r>
            <a:r>
              <a:rPr lang="en-US" sz="1600" dirty="0">
                <a:latin typeface="Cambria" panose="02040503050406030204" pitchFamily="18" charset="0"/>
                <a:ea typeface="Cambria" panose="02040503050406030204" pitchFamily="18" charset="0"/>
                <a:cs typeface="Calibri" panose="020F0502020204030204" pitchFamily="34" charset="0"/>
              </a:rPr>
              <a:t>students at the School of Education learning how to teach through the Metaverse</a:t>
            </a:r>
            <a:endParaRPr lang="es-CL" sz="1600" dirty="0">
              <a:latin typeface="Cambria" panose="02040503050406030204" pitchFamily="18" charset="0"/>
              <a:ea typeface="Cambria" panose="02040503050406030204" pitchFamily="18" charset="0"/>
              <a:cs typeface="Calibri" panose="020F0502020204030204" pitchFamily="34" charset="0"/>
            </a:endParaRPr>
          </a:p>
        </p:txBody>
      </p:sp>
      <p:cxnSp>
        <p:nvCxnSpPr>
          <p:cNvPr id="16" name="Conector recto 15">
            <a:extLst>
              <a:ext uri="{FF2B5EF4-FFF2-40B4-BE49-F238E27FC236}">
                <a16:creationId xmlns:a16="http://schemas.microsoft.com/office/drawing/2014/main" id="{5B30E02E-4C91-6AC4-BEFE-E0965DB3C590}"/>
              </a:ext>
            </a:extLst>
          </p:cNvPr>
          <p:cNvCxnSpPr>
            <a:cxnSpLocks/>
          </p:cNvCxnSpPr>
          <p:nvPr/>
        </p:nvCxnSpPr>
        <p:spPr>
          <a:xfrm>
            <a:off x="9463312" y="1033868"/>
            <a:ext cx="0" cy="4873340"/>
          </a:xfrm>
          <a:prstGeom prst="line">
            <a:avLst/>
          </a:prstGeom>
          <a:ln w="9525">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70244A73-2083-975D-0D56-C514E7742434}"/>
              </a:ext>
            </a:extLst>
          </p:cNvPr>
          <p:cNvCxnSpPr>
            <a:cxnSpLocks/>
          </p:cNvCxnSpPr>
          <p:nvPr/>
        </p:nvCxnSpPr>
        <p:spPr>
          <a:xfrm>
            <a:off x="6852221" y="4444840"/>
            <a:ext cx="2335321" cy="0"/>
          </a:xfrm>
          <a:prstGeom prst="line">
            <a:avLst/>
          </a:prstGeom>
          <a:ln w="9525">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422B7A05-06DA-D728-FFB8-0EA27A22FFC7}"/>
              </a:ext>
            </a:extLst>
          </p:cNvPr>
          <p:cNvCxnSpPr/>
          <p:nvPr/>
        </p:nvCxnSpPr>
        <p:spPr>
          <a:xfrm>
            <a:off x="6794167" y="6354917"/>
            <a:ext cx="5013205" cy="0"/>
          </a:xfrm>
          <a:prstGeom prst="line">
            <a:avLst/>
          </a:prstGeom>
          <a:ln w="9525">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A4643115-4742-DF02-0135-5CA017375459}"/>
              </a:ext>
            </a:extLst>
          </p:cNvPr>
          <p:cNvCxnSpPr>
            <a:cxnSpLocks/>
          </p:cNvCxnSpPr>
          <p:nvPr/>
        </p:nvCxnSpPr>
        <p:spPr>
          <a:xfrm>
            <a:off x="9689765" y="4452097"/>
            <a:ext cx="2335321" cy="0"/>
          </a:xfrm>
          <a:prstGeom prst="line">
            <a:avLst/>
          </a:prstGeom>
          <a:ln w="9525">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47227B37-F252-A543-FD5D-D0B16BD42938}"/>
              </a:ext>
            </a:extLst>
          </p:cNvPr>
          <p:cNvCxnSpPr>
            <a:cxnSpLocks/>
          </p:cNvCxnSpPr>
          <p:nvPr/>
        </p:nvCxnSpPr>
        <p:spPr>
          <a:xfrm>
            <a:off x="6859480" y="2518120"/>
            <a:ext cx="2335321" cy="0"/>
          </a:xfrm>
          <a:prstGeom prst="line">
            <a:avLst/>
          </a:prstGeom>
          <a:ln w="9525">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014CC892-FDE7-78E2-85AA-1A33EFE36390}"/>
              </a:ext>
            </a:extLst>
          </p:cNvPr>
          <p:cNvCxnSpPr>
            <a:cxnSpLocks/>
          </p:cNvCxnSpPr>
          <p:nvPr/>
        </p:nvCxnSpPr>
        <p:spPr>
          <a:xfrm>
            <a:off x="9697024" y="2525377"/>
            <a:ext cx="2335321" cy="0"/>
          </a:xfrm>
          <a:prstGeom prst="line">
            <a:avLst/>
          </a:prstGeom>
          <a:ln w="9525">
            <a:solidFill>
              <a:schemeClr val="bg2"/>
            </a:solidFill>
            <a:prstDash val="sysDash"/>
          </a:ln>
        </p:spPr>
        <p:style>
          <a:lnRef idx="1">
            <a:schemeClr val="accent1"/>
          </a:lnRef>
          <a:fillRef idx="0">
            <a:schemeClr val="accent1"/>
          </a:fillRef>
          <a:effectRef idx="0">
            <a:schemeClr val="accent1"/>
          </a:effectRef>
          <a:fontRef idx="minor">
            <a:schemeClr val="tx1"/>
          </a:fontRef>
        </p:style>
      </p:cxnSp>
      <p:pic>
        <p:nvPicPr>
          <p:cNvPr id="22" name="Imagen 21">
            <a:extLst>
              <a:ext uri="{FF2B5EF4-FFF2-40B4-BE49-F238E27FC236}">
                <a16:creationId xmlns:a16="http://schemas.microsoft.com/office/drawing/2014/main" id="{397D59BE-7D06-C125-1895-49E08B2F6B69}"/>
              </a:ext>
            </a:extLst>
          </p:cNvPr>
          <p:cNvPicPr>
            <a:picLocks noChangeAspect="1"/>
          </p:cNvPicPr>
          <p:nvPr/>
        </p:nvPicPr>
        <p:blipFill>
          <a:blip r:embed="rId3">
            <a:alphaModFix amt="85000"/>
          </a:blip>
          <a:stretch>
            <a:fillRect/>
          </a:stretch>
        </p:blipFill>
        <p:spPr>
          <a:xfrm>
            <a:off x="4191744" y="1785257"/>
            <a:ext cx="1915885" cy="5072743"/>
          </a:xfrm>
          <a:prstGeom prst="rect">
            <a:avLst/>
          </a:prstGeom>
        </p:spPr>
      </p:pic>
      <p:sp>
        <p:nvSpPr>
          <p:cNvPr id="23" name="CuadroTexto 22">
            <a:extLst>
              <a:ext uri="{FF2B5EF4-FFF2-40B4-BE49-F238E27FC236}">
                <a16:creationId xmlns:a16="http://schemas.microsoft.com/office/drawing/2014/main" id="{4550E54B-593A-2FF2-F5AD-05BAA79AA060}"/>
              </a:ext>
            </a:extLst>
          </p:cNvPr>
          <p:cNvSpPr txBox="1"/>
          <p:nvPr/>
        </p:nvSpPr>
        <p:spPr>
          <a:xfrm>
            <a:off x="4193908" y="2320463"/>
            <a:ext cx="1915885" cy="3477875"/>
          </a:xfrm>
          <a:prstGeom prst="rect">
            <a:avLst/>
          </a:prstGeom>
          <a:noFill/>
        </p:spPr>
        <p:txBody>
          <a:bodyPr wrap="square" rtlCol="0">
            <a:spAutoFit/>
          </a:bodyPr>
          <a:lstStyle/>
          <a:p>
            <a:pPr algn="ctr"/>
            <a:r>
              <a:rPr lang="es-CL" sz="2200" b="1" dirty="0">
                <a:solidFill>
                  <a:schemeClr val="bg1"/>
                </a:solidFill>
                <a:latin typeface="Cambria" panose="02040503050406030204" pitchFamily="18" charset="0"/>
                <a:ea typeface="Cambria" panose="02040503050406030204" pitchFamily="18" charset="0"/>
                <a:cs typeface="Calibri" panose="020F0502020204030204" pitchFamily="34" charset="0"/>
              </a:rPr>
              <a:t>17.000</a:t>
            </a:r>
          </a:p>
          <a:p>
            <a:pPr algn="ctr"/>
            <a:r>
              <a:rPr lang="en-US" dirty="0">
                <a:solidFill>
                  <a:schemeClr val="bg1"/>
                </a:solidFill>
                <a:latin typeface="Cambria" panose="02040503050406030204" pitchFamily="18" charset="0"/>
                <a:ea typeface="Cambria" panose="02040503050406030204" pitchFamily="18" charset="0"/>
                <a:cs typeface="Calibri" panose="020F0502020204030204" pitchFamily="34" charset="0"/>
              </a:rPr>
              <a:t>students with digital education experiences. </a:t>
            </a:r>
          </a:p>
          <a:p>
            <a:pPr algn="ctr"/>
            <a:endParaRPr lang="es-ES" dirty="0">
              <a:solidFill>
                <a:schemeClr val="bg1"/>
              </a:solidFill>
              <a:latin typeface="Cambria" panose="02040503050406030204" pitchFamily="18" charset="0"/>
              <a:ea typeface="Cambria" panose="02040503050406030204" pitchFamily="18" charset="0"/>
              <a:cs typeface="Calibri" panose="020F0502020204030204" pitchFamily="34" charset="0"/>
            </a:endParaRPr>
          </a:p>
          <a:p>
            <a:pPr algn="ctr"/>
            <a:r>
              <a:rPr lang="es-ES" b="1" dirty="0">
                <a:solidFill>
                  <a:schemeClr val="bg1"/>
                </a:solidFill>
                <a:latin typeface="Cambria" panose="02040503050406030204" pitchFamily="18" charset="0"/>
                <a:ea typeface="Cambria" panose="02040503050406030204" pitchFamily="18" charset="0"/>
                <a:cs typeface="Calibri" panose="020F0502020204030204" pitchFamily="34" charset="0"/>
              </a:rPr>
              <a:t>UNAB and Microsoft: </a:t>
            </a:r>
          </a:p>
          <a:p>
            <a:pPr algn="ctr"/>
            <a:r>
              <a:rPr lang="en-US" dirty="0">
                <a:solidFill>
                  <a:schemeClr val="bg1"/>
                </a:solidFill>
                <a:latin typeface="Cambria" panose="02040503050406030204" pitchFamily="18" charset="0"/>
                <a:ea typeface="Cambria" panose="02040503050406030204" pitchFamily="18" charset="0"/>
                <a:cs typeface="Calibri" panose="020F0502020204030204" pitchFamily="34" charset="0"/>
              </a:rPr>
              <a:t>1st Deep partnership of the Chilean university system. </a:t>
            </a:r>
            <a:r>
              <a:rPr lang="es-ES" dirty="0">
                <a:solidFill>
                  <a:schemeClr val="bg1"/>
                </a:solidFill>
                <a:latin typeface="Cambria" panose="02040503050406030204" pitchFamily="18" charset="0"/>
                <a:ea typeface="Cambria" panose="02040503050406030204" pitchFamily="18" charset="0"/>
                <a:cs typeface="Calibri" panose="020F0502020204030204" pitchFamily="34" charset="0"/>
              </a:rPr>
              <a:t>. </a:t>
            </a:r>
          </a:p>
        </p:txBody>
      </p:sp>
      <p:pic>
        <p:nvPicPr>
          <p:cNvPr id="24" name="Imagen 23" descr="Logotipo, nombre de la empresa&#10;&#10;Descripción generada automáticamente">
            <a:extLst>
              <a:ext uri="{FF2B5EF4-FFF2-40B4-BE49-F238E27FC236}">
                <a16:creationId xmlns:a16="http://schemas.microsoft.com/office/drawing/2014/main" id="{373B58F9-1A07-CA01-0FBA-23E3129EC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7652" y="79059"/>
            <a:ext cx="1027027" cy="1027027"/>
          </a:xfrm>
          <a:prstGeom prst="rect">
            <a:avLst/>
          </a:prstGeom>
        </p:spPr>
      </p:pic>
    </p:spTree>
    <p:extLst>
      <p:ext uri="{BB962C8B-B14F-4D97-AF65-F5344CB8AC3E}">
        <p14:creationId xmlns:p14="http://schemas.microsoft.com/office/powerpoint/2010/main" val="29099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descr="Personas sentadas en una mesa&#10;&#10;Descripción generada automáticamente con confianza media">
            <a:extLst>
              <a:ext uri="{FF2B5EF4-FFF2-40B4-BE49-F238E27FC236}">
                <a16:creationId xmlns:a16="http://schemas.microsoft.com/office/drawing/2014/main" id="{84156965-7B9A-2703-C08C-A7B0B6893E5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7619" b="20094"/>
          <a:stretch/>
        </p:blipFill>
        <p:spPr>
          <a:xfrm>
            <a:off x="0" y="-172417"/>
            <a:ext cx="12192000" cy="7030417"/>
          </a:xfrm>
          <a:prstGeom prst="rect">
            <a:avLst/>
          </a:prstGeom>
        </p:spPr>
      </p:pic>
      <p:sp>
        <p:nvSpPr>
          <p:cNvPr id="5" name="Rectángulo 4">
            <a:extLst>
              <a:ext uri="{FF2B5EF4-FFF2-40B4-BE49-F238E27FC236}">
                <a16:creationId xmlns:a16="http://schemas.microsoft.com/office/drawing/2014/main" id="{F30D869B-6333-4067-9F45-74CF502B06E3}"/>
              </a:ext>
            </a:extLst>
          </p:cNvPr>
          <p:cNvSpPr/>
          <p:nvPr/>
        </p:nvSpPr>
        <p:spPr>
          <a:xfrm>
            <a:off x="3205609" y="2548"/>
            <a:ext cx="5794012" cy="6710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1CA54E0D-0C82-4FE1-AFDC-A3C533FC5257}"/>
              </a:ext>
            </a:extLst>
          </p:cNvPr>
          <p:cNvSpPr/>
          <p:nvPr/>
        </p:nvSpPr>
        <p:spPr>
          <a:xfrm>
            <a:off x="4581629" y="6773510"/>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sp>
        <p:nvSpPr>
          <p:cNvPr id="83" name="2 CuadroTexto">
            <a:extLst>
              <a:ext uri="{FF2B5EF4-FFF2-40B4-BE49-F238E27FC236}">
                <a16:creationId xmlns:a16="http://schemas.microsoft.com/office/drawing/2014/main" id="{F13B2E5E-820B-4379-B4F4-EAC185DDB903}"/>
              </a:ext>
            </a:extLst>
          </p:cNvPr>
          <p:cNvSpPr txBox="1"/>
          <p:nvPr/>
        </p:nvSpPr>
        <p:spPr>
          <a:xfrm>
            <a:off x="3455471" y="116482"/>
            <a:ext cx="5412072" cy="369332"/>
          </a:xfrm>
          <a:prstGeom prst="rect">
            <a:avLst/>
          </a:prstGeom>
          <a:noFill/>
        </p:spPr>
        <p:txBody>
          <a:bodyPr wrap="square" rtlCol="0">
            <a:spAutoFit/>
          </a:bodyPr>
          <a:lstStyle/>
          <a:p>
            <a:pPr algn="ctr" fontAlgn="base">
              <a:spcBef>
                <a:spcPct val="0"/>
              </a:spcBef>
              <a:spcAft>
                <a:spcPct val="0"/>
              </a:spcAft>
            </a:pPr>
            <a:r>
              <a:rPr lang="en-US" b="1" dirty="0">
                <a:solidFill>
                  <a:schemeClr val="bg1"/>
                </a:solidFill>
                <a:latin typeface="Cambria" panose="02040503050406030204" pitchFamily="18" charset="0"/>
                <a:ea typeface="Cambria" panose="02040503050406030204" pitchFamily="18" charset="0"/>
                <a:cs typeface="Arial" charset="0"/>
              </a:rPr>
              <a:t>CONTRIBUTION TO THE COMMUNITY</a:t>
            </a:r>
          </a:p>
        </p:txBody>
      </p:sp>
      <p:pic>
        <p:nvPicPr>
          <p:cNvPr id="2" name="Imagen 1">
            <a:extLst>
              <a:ext uri="{FF2B5EF4-FFF2-40B4-BE49-F238E27FC236}">
                <a16:creationId xmlns:a16="http://schemas.microsoft.com/office/drawing/2014/main" id="{1F18576A-95F2-0A3C-D6C4-2CE937C5EFC8}"/>
              </a:ext>
            </a:extLst>
          </p:cNvPr>
          <p:cNvPicPr>
            <a:picLocks noChangeAspect="1"/>
          </p:cNvPicPr>
          <p:nvPr/>
        </p:nvPicPr>
        <p:blipFill>
          <a:blip r:embed="rId3">
            <a:alphaModFix amt="85000"/>
          </a:blip>
          <a:stretch>
            <a:fillRect/>
          </a:stretch>
        </p:blipFill>
        <p:spPr>
          <a:xfrm>
            <a:off x="439637" y="1575774"/>
            <a:ext cx="3614062" cy="2158891"/>
          </a:xfrm>
          <a:prstGeom prst="rect">
            <a:avLst/>
          </a:prstGeom>
        </p:spPr>
      </p:pic>
      <p:sp>
        <p:nvSpPr>
          <p:cNvPr id="3" name="CuadroTexto 2">
            <a:extLst>
              <a:ext uri="{FF2B5EF4-FFF2-40B4-BE49-F238E27FC236}">
                <a16:creationId xmlns:a16="http://schemas.microsoft.com/office/drawing/2014/main" id="{BADDDD43-4B2B-2408-107F-1F4AAE2F93D5}"/>
              </a:ext>
            </a:extLst>
          </p:cNvPr>
          <p:cNvSpPr txBox="1"/>
          <p:nvPr/>
        </p:nvSpPr>
        <p:spPr>
          <a:xfrm>
            <a:off x="1223321" y="1748634"/>
            <a:ext cx="2760851" cy="1554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DENTAL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700" dirty="0">
              <a:solidFill>
                <a:schemeClr val="bg1"/>
              </a:solidFill>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+40.000 </a:t>
            </a:r>
            <a:r>
              <a:rPr kumimoji="0" lang="es-MX" sz="16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Services</a:t>
            </a:r>
            <a:endParaRPr kumimoji="0" lang="es-MX" sz="3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+1.000 </a:t>
            </a:r>
            <a:r>
              <a:rPr kumimoji="0" lang="en-US" sz="1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Participants in oral health promotion activities</a:t>
            </a:r>
            <a:endParaRPr kumimoji="0" lang="es-MX" sz="1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pic>
        <p:nvPicPr>
          <p:cNvPr id="4" name="Gráfico 3" descr="Herramientas dentales contorno">
            <a:extLst>
              <a:ext uri="{FF2B5EF4-FFF2-40B4-BE49-F238E27FC236}">
                <a16:creationId xmlns:a16="http://schemas.microsoft.com/office/drawing/2014/main" id="{6DAB0608-532B-E1C2-E680-A7CD5D11D6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7264" y="1763149"/>
            <a:ext cx="640420" cy="640420"/>
          </a:xfrm>
          <a:prstGeom prst="rect">
            <a:avLst/>
          </a:prstGeom>
        </p:spPr>
      </p:pic>
      <p:pic>
        <p:nvPicPr>
          <p:cNvPr id="6" name="Imagen 5">
            <a:extLst>
              <a:ext uri="{FF2B5EF4-FFF2-40B4-BE49-F238E27FC236}">
                <a16:creationId xmlns:a16="http://schemas.microsoft.com/office/drawing/2014/main" id="{8EB71048-DA97-043A-4CF3-97C97FA252F3}"/>
              </a:ext>
            </a:extLst>
          </p:cNvPr>
          <p:cNvPicPr>
            <a:picLocks noChangeAspect="1"/>
          </p:cNvPicPr>
          <p:nvPr/>
        </p:nvPicPr>
        <p:blipFill>
          <a:blip r:embed="rId3">
            <a:alphaModFix amt="85000"/>
          </a:blip>
          <a:stretch>
            <a:fillRect/>
          </a:stretch>
        </p:blipFill>
        <p:spPr>
          <a:xfrm>
            <a:off x="439637" y="4067259"/>
            <a:ext cx="3614062" cy="2158891"/>
          </a:xfrm>
          <a:prstGeom prst="rect">
            <a:avLst/>
          </a:prstGeom>
        </p:spPr>
      </p:pic>
      <p:pic>
        <p:nvPicPr>
          <p:cNvPr id="13" name="Gráfico 12" descr="Perfil de hombre contorno">
            <a:extLst>
              <a:ext uri="{FF2B5EF4-FFF2-40B4-BE49-F238E27FC236}">
                <a16:creationId xmlns:a16="http://schemas.microsoft.com/office/drawing/2014/main" id="{B138FFD6-074F-F56F-54ED-EECF2E0945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71" y="4250589"/>
            <a:ext cx="712950" cy="712950"/>
          </a:xfrm>
          <a:prstGeom prst="rect">
            <a:avLst/>
          </a:prstGeom>
        </p:spPr>
      </p:pic>
      <p:sp>
        <p:nvSpPr>
          <p:cNvPr id="14" name="CuadroTexto 13">
            <a:extLst>
              <a:ext uri="{FF2B5EF4-FFF2-40B4-BE49-F238E27FC236}">
                <a16:creationId xmlns:a16="http://schemas.microsoft.com/office/drawing/2014/main" id="{5CF2A56D-56EB-4A0B-FFA2-8E8F06B4BCBC}"/>
              </a:ext>
            </a:extLst>
          </p:cNvPr>
          <p:cNvSpPr txBox="1"/>
          <p:nvPr/>
        </p:nvSpPr>
        <p:spPr>
          <a:xfrm>
            <a:off x="1294055" y="4281060"/>
            <a:ext cx="2662840"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PSYCHOLOGICAL CLINIC (CAPSI)</a:t>
            </a:r>
            <a:r>
              <a:rPr kumimoji="0" lang="es-ES" sz="1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700" dirty="0">
              <a:solidFill>
                <a:schemeClr val="bg1"/>
              </a:solidFill>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+14.000 </a:t>
            </a:r>
            <a:r>
              <a:rPr kumimoji="0" lang="es-MX" sz="16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Services</a:t>
            </a:r>
            <a:endParaRPr kumimoji="0" lang="es-MX" sz="3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+2.000 </a:t>
            </a:r>
            <a:r>
              <a:rPr kumimoji="0" lang="es-MX" sz="1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Beneficiaries</a:t>
            </a:r>
          </a:p>
        </p:txBody>
      </p:sp>
      <p:pic>
        <p:nvPicPr>
          <p:cNvPr id="15" name="Imagen 14">
            <a:extLst>
              <a:ext uri="{FF2B5EF4-FFF2-40B4-BE49-F238E27FC236}">
                <a16:creationId xmlns:a16="http://schemas.microsoft.com/office/drawing/2014/main" id="{5F541533-6233-CECD-C013-1CF3B73569F6}"/>
              </a:ext>
            </a:extLst>
          </p:cNvPr>
          <p:cNvPicPr>
            <a:picLocks noChangeAspect="1"/>
          </p:cNvPicPr>
          <p:nvPr/>
        </p:nvPicPr>
        <p:blipFill>
          <a:blip r:embed="rId3">
            <a:alphaModFix amt="85000"/>
          </a:blip>
          <a:stretch>
            <a:fillRect/>
          </a:stretch>
        </p:blipFill>
        <p:spPr>
          <a:xfrm>
            <a:off x="4333679" y="1596890"/>
            <a:ext cx="3591121" cy="2158891"/>
          </a:xfrm>
          <a:prstGeom prst="rect">
            <a:avLst/>
          </a:prstGeom>
        </p:spPr>
      </p:pic>
      <p:sp>
        <p:nvSpPr>
          <p:cNvPr id="16" name="CuadroTexto 15">
            <a:extLst>
              <a:ext uri="{FF2B5EF4-FFF2-40B4-BE49-F238E27FC236}">
                <a16:creationId xmlns:a16="http://schemas.microsoft.com/office/drawing/2014/main" id="{529EE68D-89B8-5BB4-0634-D4D479E70136}"/>
              </a:ext>
            </a:extLst>
          </p:cNvPr>
          <p:cNvSpPr txBox="1"/>
          <p:nvPr/>
        </p:nvSpPr>
        <p:spPr>
          <a:xfrm>
            <a:off x="5349047" y="1770404"/>
            <a:ext cx="2398551"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LAW CLINIC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700" dirty="0">
              <a:solidFill>
                <a:schemeClr val="bg1"/>
              </a:solidFill>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+1.600 </a:t>
            </a:r>
            <a:r>
              <a:rPr kumimoji="0" lang="es-MX" sz="1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Legal </a:t>
            </a:r>
            <a:r>
              <a:rPr kumimoji="0" lang="es-MX" sz="16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Advisories</a:t>
            </a:r>
            <a:r>
              <a:rPr kumimoji="0" lang="es-MX" sz="1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 </a:t>
            </a:r>
            <a:r>
              <a:rPr kumimoji="0" lang="es-MX" sz="16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Orientations</a:t>
            </a:r>
            <a:endParaRPr kumimoji="0" lang="es-MX" sz="3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+1.400 </a:t>
            </a:r>
            <a:r>
              <a:rPr kumimoji="0" lang="es-MX" sz="1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Cases </a:t>
            </a:r>
            <a:r>
              <a:rPr kumimoji="0" lang="es-MX" sz="16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processed</a:t>
            </a:r>
            <a:endParaRPr kumimoji="0" lang="es-MX" sz="1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pic>
        <p:nvPicPr>
          <p:cNvPr id="17" name="Gráfico 16" descr="Juez contorno">
            <a:extLst>
              <a:ext uri="{FF2B5EF4-FFF2-40B4-BE49-F238E27FC236}">
                <a16:creationId xmlns:a16="http://schemas.microsoft.com/office/drawing/2014/main" id="{66FA26A7-123B-074D-F701-1B9FAA9FBB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33231" y="1798071"/>
            <a:ext cx="744744" cy="744744"/>
          </a:xfrm>
          <a:prstGeom prst="rect">
            <a:avLst/>
          </a:prstGeom>
        </p:spPr>
      </p:pic>
      <p:pic>
        <p:nvPicPr>
          <p:cNvPr id="18" name="Imagen 17">
            <a:extLst>
              <a:ext uri="{FF2B5EF4-FFF2-40B4-BE49-F238E27FC236}">
                <a16:creationId xmlns:a16="http://schemas.microsoft.com/office/drawing/2014/main" id="{D4B916CC-A437-BEB0-1867-B648646750DA}"/>
              </a:ext>
            </a:extLst>
          </p:cNvPr>
          <p:cNvPicPr>
            <a:picLocks noChangeAspect="1"/>
          </p:cNvPicPr>
          <p:nvPr/>
        </p:nvPicPr>
        <p:blipFill>
          <a:blip r:embed="rId3">
            <a:alphaModFix amt="85000"/>
          </a:blip>
          <a:stretch>
            <a:fillRect/>
          </a:stretch>
        </p:blipFill>
        <p:spPr>
          <a:xfrm>
            <a:off x="4333679" y="4067258"/>
            <a:ext cx="3591121" cy="2158891"/>
          </a:xfrm>
          <a:prstGeom prst="rect">
            <a:avLst/>
          </a:prstGeom>
        </p:spPr>
      </p:pic>
      <p:pic>
        <p:nvPicPr>
          <p:cNvPr id="19" name="Gráfico 18" descr="Perfil de mujer contorno">
            <a:extLst>
              <a:ext uri="{FF2B5EF4-FFF2-40B4-BE49-F238E27FC236}">
                <a16:creationId xmlns:a16="http://schemas.microsoft.com/office/drawing/2014/main" id="{0EF8F89E-ADCB-A4F7-6F70-17298F6905D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33231" y="4281060"/>
            <a:ext cx="744744" cy="744744"/>
          </a:xfrm>
          <a:prstGeom prst="rect">
            <a:avLst/>
          </a:prstGeom>
        </p:spPr>
      </p:pic>
      <p:sp>
        <p:nvSpPr>
          <p:cNvPr id="20" name="CuadroTexto 19">
            <a:extLst>
              <a:ext uri="{FF2B5EF4-FFF2-40B4-BE49-F238E27FC236}">
                <a16:creationId xmlns:a16="http://schemas.microsoft.com/office/drawing/2014/main" id="{793AB112-1C99-0ED8-E0B0-A615ABCDC410}"/>
              </a:ext>
            </a:extLst>
          </p:cNvPr>
          <p:cNvSpPr txBox="1"/>
          <p:nvPr/>
        </p:nvSpPr>
        <p:spPr>
          <a:xfrm>
            <a:off x="5349048" y="4324581"/>
            <a:ext cx="2241923"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TAX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CLINIC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700" dirty="0">
              <a:solidFill>
                <a:schemeClr val="bg1"/>
              </a:solidFill>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+1.500 </a:t>
            </a:r>
            <a:r>
              <a:rPr kumimoji="0" lang="es-MX" sz="1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People </a:t>
            </a:r>
            <a:r>
              <a:rPr kumimoji="0" lang="es-MX" sz="16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advised</a:t>
            </a:r>
            <a:endParaRPr kumimoji="0" lang="es-MX" sz="1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pic>
        <p:nvPicPr>
          <p:cNvPr id="21" name="Imagen 20">
            <a:extLst>
              <a:ext uri="{FF2B5EF4-FFF2-40B4-BE49-F238E27FC236}">
                <a16:creationId xmlns:a16="http://schemas.microsoft.com/office/drawing/2014/main" id="{FDA2CC91-2856-4766-8711-3556F4802743}"/>
              </a:ext>
            </a:extLst>
          </p:cNvPr>
          <p:cNvPicPr>
            <a:picLocks noChangeAspect="1"/>
          </p:cNvPicPr>
          <p:nvPr/>
        </p:nvPicPr>
        <p:blipFill>
          <a:blip r:embed="rId3">
            <a:alphaModFix amt="85000"/>
          </a:blip>
          <a:stretch>
            <a:fillRect/>
          </a:stretch>
        </p:blipFill>
        <p:spPr>
          <a:xfrm>
            <a:off x="8174239" y="1598013"/>
            <a:ext cx="3591121" cy="2158891"/>
          </a:xfrm>
          <a:prstGeom prst="rect">
            <a:avLst/>
          </a:prstGeom>
        </p:spPr>
      </p:pic>
      <p:sp>
        <p:nvSpPr>
          <p:cNvPr id="22" name="CuadroTexto 21">
            <a:extLst>
              <a:ext uri="{FF2B5EF4-FFF2-40B4-BE49-F238E27FC236}">
                <a16:creationId xmlns:a16="http://schemas.microsoft.com/office/drawing/2014/main" id="{E25B5403-1B07-3295-DD92-487CA579DDEA}"/>
              </a:ext>
            </a:extLst>
          </p:cNvPr>
          <p:cNvSpPr txBox="1"/>
          <p:nvPr/>
        </p:nvSpPr>
        <p:spPr>
          <a:xfrm>
            <a:off x="9122766" y="1784918"/>
            <a:ext cx="2387063" cy="18004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VETERINARY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CLINIC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700" dirty="0">
              <a:solidFill>
                <a:schemeClr val="bg1"/>
              </a:solidFill>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+15.000 </a:t>
            </a:r>
            <a:r>
              <a:rPr kumimoji="0" lang="es-MX" sz="16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Clinical</a:t>
            </a:r>
            <a:r>
              <a:rPr kumimoji="0" lang="es-MX" sz="1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s-MX" sz="16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services</a:t>
            </a:r>
            <a:endParaRPr kumimoji="0" lang="es-MX" sz="3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+2.700 </a:t>
            </a:r>
            <a:r>
              <a:rPr kumimoji="0" lang="es-MX" sz="16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Surgical</a:t>
            </a:r>
            <a:r>
              <a:rPr kumimoji="0" lang="es-MX" sz="1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s-MX" sz="16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services</a:t>
            </a:r>
            <a:endParaRPr kumimoji="0" lang="es-MX" sz="1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pic>
        <p:nvPicPr>
          <p:cNvPr id="23" name="Gráfico 22" descr="Veterinaria contorno">
            <a:extLst>
              <a:ext uri="{FF2B5EF4-FFF2-40B4-BE49-F238E27FC236}">
                <a16:creationId xmlns:a16="http://schemas.microsoft.com/office/drawing/2014/main" id="{EB22A90B-63D0-444F-44B1-33ED39264B5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05222" y="1850233"/>
            <a:ext cx="744974" cy="744974"/>
          </a:xfrm>
          <a:prstGeom prst="rect">
            <a:avLst/>
          </a:prstGeom>
        </p:spPr>
      </p:pic>
      <p:pic>
        <p:nvPicPr>
          <p:cNvPr id="24" name="Imagen 23">
            <a:extLst>
              <a:ext uri="{FF2B5EF4-FFF2-40B4-BE49-F238E27FC236}">
                <a16:creationId xmlns:a16="http://schemas.microsoft.com/office/drawing/2014/main" id="{F58B13DD-97BD-FB3B-202C-380D90C94BA0}"/>
              </a:ext>
            </a:extLst>
          </p:cNvPr>
          <p:cNvPicPr>
            <a:picLocks noChangeAspect="1"/>
          </p:cNvPicPr>
          <p:nvPr/>
        </p:nvPicPr>
        <p:blipFill>
          <a:blip r:embed="rId3">
            <a:alphaModFix amt="85000"/>
          </a:blip>
          <a:stretch>
            <a:fillRect/>
          </a:stretch>
        </p:blipFill>
        <p:spPr>
          <a:xfrm>
            <a:off x="8174239" y="4024618"/>
            <a:ext cx="3591121" cy="2158891"/>
          </a:xfrm>
          <a:prstGeom prst="rect">
            <a:avLst/>
          </a:prstGeom>
        </p:spPr>
      </p:pic>
      <p:sp>
        <p:nvSpPr>
          <p:cNvPr id="25" name="CuadroTexto 24">
            <a:extLst>
              <a:ext uri="{FF2B5EF4-FFF2-40B4-BE49-F238E27FC236}">
                <a16:creationId xmlns:a16="http://schemas.microsoft.com/office/drawing/2014/main" id="{506CAB03-D46E-0B40-8254-6DAE4B9893BF}"/>
              </a:ext>
            </a:extLst>
          </p:cNvPr>
          <p:cNvSpPr txBox="1"/>
          <p:nvPr/>
        </p:nvSpPr>
        <p:spPr>
          <a:xfrm>
            <a:off x="9159052" y="4216063"/>
            <a:ext cx="239432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UFAS WILDLIFE PROGRAM</a:t>
            </a:r>
            <a:endParaRPr lang="es-ES" sz="700" dirty="0">
              <a:solidFill>
                <a:schemeClr val="bg1"/>
              </a:solidFill>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+900 </a:t>
            </a:r>
            <a:r>
              <a:rPr kumimoji="0" lang="es-MX" sz="16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Clinical</a:t>
            </a:r>
            <a:r>
              <a:rPr kumimoji="0" lang="es-MX" sz="1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s-MX" sz="16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examinations</a:t>
            </a:r>
            <a:endParaRPr kumimoji="0" lang="es-MX" sz="3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+500 </a:t>
            </a:r>
            <a:r>
              <a:rPr kumimoji="0" lang="es-MX" sz="16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Services</a:t>
            </a:r>
            <a:r>
              <a:rPr kumimoji="0" lang="es-MX" sz="1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s-MX" sz="16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rendered</a:t>
            </a:r>
            <a:endParaRPr kumimoji="0" lang="es-MX" sz="1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pic>
        <p:nvPicPr>
          <p:cNvPr id="26" name="Gráfico 25" descr="Zorro contorno">
            <a:extLst>
              <a:ext uri="{FF2B5EF4-FFF2-40B4-BE49-F238E27FC236}">
                <a16:creationId xmlns:a16="http://schemas.microsoft.com/office/drawing/2014/main" id="{13990D98-01D0-0392-0467-7D26A1D68BA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49537" y="4250589"/>
            <a:ext cx="836939" cy="836939"/>
          </a:xfrm>
          <a:prstGeom prst="rect">
            <a:avLst/>
          </a:prstGeom>
        </p:spPr>
      </p:pic>
      <p:pic>
        <p:nvPicPr>
          <p:cNvPr id="28" name="Imagen 27" descr="Logotipo&#10;&#10;Descripción generada automáticamente">
            <a:extLst>
              <a:ext uri="{FF2B5EF4-FFF2-40B4-BE49-F238E27FC236}">
                <a16:creationId xmlns:a16="http://schemas.microsoft.com/office/drawing/2014/main" id="{CAC7FF90-7FFE-BDBE-FC9E-08F34970B2E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670683" y="-74648"/>
            <a:ext cx="1109077" cy="1127259"/>
          </a:xfrm>
          <a:prstGeom prst="rect">
            <a:avLst/>
          </a:prstGeom>
        </p:spPr>
      </p:pic>
    </p:spTree>
    <p:extLst>
      <p:ext uri="{BB962C8B-B14F-4D97-AF65-F5344CB8AC3E}">
        <p14:creationId xmlns:p14="http://schemas.microsoft.com/office/powerpoint/2010/main" val="1336847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oscuro, hombre, frente, parado&#10;&#10;Descripción generada automáticamente">
            <a:extLst>
              <a:ext uri="{FF2B5EF4-FFF2-40B4-BE49-F238E27FC236}">
                <a16:creationId xmlns:a16="http://schemas.microsoft.com/office/drawing/2014/main" id="{3D0676AF-0197-9966-A3DC-221BBB9E494E}"/>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23" r="-141" b="15425"/>
          <a:stretch/>
        </p:blipFill>
        <p:spPr>
          <a:xfrm>
            <a:off x="-271425" y="-116114"/>
            <a:ext cx="12584271" cy="7082971"/>
          </a:xfrm>
          <a:prstGeom prst="rect">
            <a:avLst/>
          </a:prstGeom>
        </p:spPr>
      </p:pic>
      <p:sp>
        <p:nvSpPr>
          <p:cNvPr id="5" name="Rectángulo 4">
            <a:extLst>
              <a:ext uri="{FF2B5EF4-FFF2-40B4-BE49-F238E27FC236}">
                <a16:creationId xmlns:a16="http://schemas.microsoft.com/office/drawing/2014/main" id="{F30D869B-6333-4067-9F45-74CF502B06E3}"/>
              </a:ext>
            </a:extLst>
          </p:cNvPr>
          <p:cNvSpPr/>
          <p:nvPr/>
        </p:nvSpPr>
        <p:spPr>
          <a:xfrm>
            <a:off x="3205609" y="2548"/>
            <a:ext cx="5794012" cy="6710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1CA54E0D-0C82-4FE1-AFDC-A3C533FC5257}"/>
              </a:ext>
            </a:extLst>
          </p:cNvPr>
          <p:cNvSpPr/>
          <p:nvPr/>
        </p:nvSpPr>
        <p:spPr>
          <a:xfrm>
            <a:off x="4581629" y="6773510"/>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sp>
        <p:nvSpPr>
          <p:cNvPr id="83" name="2 CuadroTexto">
            <a:extLst>
              <a:ext uri="{FF2B5EF4-FFF2-40B4-BE49-F238E27FC236}">
                <a16:creationId xmlns:a16="http://schemas.microsoft.com/office/drawing/2014/main" id="{F13B2E5E-820B-4379-B4F4-EAC185DDB903}"/>
              </a:ext>
            </a:extLst>
          </p:cNvPr>
          <p:cNvSpPr txBox="1"/>
          <p:nvPr/>
        </p:nvSpPr>
        <p:spPr>
          <a:xfrm>
            <a:off x="3455471" y="116482"/>
            <a:ext cx="5412072" cy="369332"/>
          </a:xfrm>
          <a:prstGeom prst="rect">
            <a:avLst/>
          </a:prstGeom>
          <a:noFill/>
        </p:spPr>
        <p:txBody>
          <a:bodyPr wrap="square" rtlCol="0">
            <a:spAutoFit/>
          </a:bodyPr>
          <a:lstStyle/>
          <a:p>
            <a:pPr algn="ctr" fontAlgn="base">
              <a:spcBef>
                <a:spcPct val="0"/>
              </a:spcBef>
              <a:spcAft>
                <a:spcPct val="0"/>
              </a:spcAft>
            </a:pPr>
            <a:r>
              <a:rPr lang="en-US" b="1" dirty="0">
                <a:solidFill>
                  <a:schemeClr val="bg1"/>
                </a:solidFill>
                <a:latin typeface="Cambria" panose="02040503050406030204" pitchFamily="18" charset="0"/>
                <a:ea typeface="Cambria" panose="02040503050406030204" pitchFamily="18" charset="0"/>
                <a:cs typeface="Arial" charset="0"/>
              </a:rPr>
              <a:t>CULTURAL PROMOTION</a:t>
            </a:r>
          </a:p>
        </p:txBody>
      </p:sp>
      <p:sp>
        <p:nvSpPr>
          <p:cNvPr id="9" name="CuadroTexto 8">
            <a:extLst>
              <a:ext uri="{FF2B5EF4-FFF2-40B4-BE49-F238E27FC236}">
                <a16:creationId xmlns:a16="http://schemas.microsoft.com/office/drawing/2014/main" id="{CCD7FC09-32E7-4BE0-9C7D-857C67D11F2A}"/>
              </a:ext>
            </a:extLst>
          </p:cNvPr>
          <p:cNvSpPr txBox="1"/>
          <p:nvPr/>
        </p:nvSpPr>
        <p:spPr>
          <a:xfrm>
            <a:off x="555088" y="1884881"/>
            <a:ext cx="3543089" cy="2769989"/>
          </a:xfrm>
          <a:prstGeom prst="rect">
            <a:avLst/>
          </a:prstGeom>
          <a:noFill/>
        </p:spPr>
        <p:txBody>
          <a:bodyPr wrap="square">
            <a:spAutoFit/>
          </a:bodyPr>
          <a:lstStyle/>
          <a:p>
            <a:pPr marL="285750" indent="-285750">
              <a:buFont typeface="Arial" panose="020B0604020202020204" pitchFamily="34" charset="0"/>
              <a:buChar char="•"/>
            </a:pPr>
            <a:r>
              <a:rPr lang="es-ES" sz="2400" b="1" dirty="0">
                <a:solidFill>
                  <a:schemeClr val="bg1"/>
                </a:solidFill>
                <a:latin typeface="Cambria" panose="02040503050406030204" pitchFamily="18" charset="0"/>
                <a:ea typeface="Cambria" panose="02040503050406030204" pitchFamily="18" charset="0"/>
              </a:rPr>
              <a:t>+ 260</a:t>
            </a:r>
            <a:r>
              <a:rPr lang="es-ES" dirty="0">
                <a:solidFill>
                  <a:schemeClr val="bg1"/>
                </a:solidFill>
                <a:latin typeface="Cambria" panose="02040503050406030204" pitchFamily="18" charset="0"/>
                <a:ea typeface="Cambria" panose="02040503050406030204" pitchFamily="18" charset="0"/>
              </a:rPr>
              <a:t> cultural </a:t>
            </a:r>
            <a:r>
              <a:rPr lang="es-ES" dirty="0" err="1">
                <a:solidFill>
                  <a:schemeClr val="bg1"/>
                </a:solidFill>
                <a:latin typeface="Cambria" panose="02040503050406030204" pitchFamily="18" charset="0"/>
                <a:ea typeface="Cambria" panose="02040503050406030204" pitchFamily="18" charset="0"/>
              </a:rPr>
              <a:t>activities</a:t>
            </a:r>
            <a:r>
              <a:rPr lang="es-ES" dirty="0">
                <a:solidFill>
                  <a:schemeClr val="bg1"/>
                </a:solidFill>
                <a:latin typeface="Cambria" panose="02040503050406030204" pitchFamily="18" charset="0"/>
                <a:ea typeface="Cambria" panose="02040503050406030204" pitchFamily="18" charset="0"/>
              </a:rPr>
              <a:t> i</a:t>
            </a:r>
            <a:r>
              <a:rPr lang="en-US" dirty="0">
                <a:solidFill>
                  <a:schemeClr val="bg1"/>
                </a:solidFill>
                <a:latin typeface="Cambria" panose="02040503050406030204" pitchFamily="18" charset="0"/>
                <a:ea typeface="Cambria" panose="02040503050406030204" pitchFamily="18" charset="0"/>
              </a:rPr>
              <a:t>n the last 4 years</a:t>
            </a:r>
            <a:r>
              <a:rPr lang="es-ES" sz="800" b="1" dirty="0">
                <a:solidFill>
                  <a:schemeClr val="bg1"/>
                </a:solidFill>
                <a:latin typeface="Cambria" panose="02040503050406030204" pitchFamily="18" charset="0"/>
                <a:ea typeface="Cambria" panose="02040503050406030204" pitchFamily="18" charset="0"/>
              </a:rPr>
              <a:t>.</a:t>
            </a:r>
          </a:p>
          <a:p>
            <a:pPr marL="285750" indent="-285750">
              <a:buFont typeface="Arial" panose="020B0604020202020204" pitchFamily="34" charset="0"/>
              <a:buChar char="•"/>
            </a:pPr>
            <a:endParaRPr lang="es-ES" sz="800" b="1" dirty="0">
              <a:solidFill>
                <a:schemeClr val="bg1"/>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s-ES" sz="1000" b="1" dirty="0">
              <a:solidFill>
                <a:schemeClr val="bg1"/>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s-ES" sz="2400" b="1" dirty="0">
                <a:solidFill>
                  <a:schemeClr val="bg1"/>
                </a:solidFill>
                <a:latin typeface="Cambria" panose="02040503050406030204" pitchFamily="18" charset="0"/>
                <a:ea typeface="Cambria" panose="02040503050406030204" pitchFamily="18" charset="0"/>
              </a:rPr>
              <a:t>+ 330.000 </a:t>
            </a:r>
            <a:r>
              <a:rPr lang="es-ES" dirty="0" err="1">
                <a:solidFill>
                  <a:schemeClr val="bg1"/>
                </a:solidFill>
                <a:latin typeface="Cambria" panose="02040503050406030204" pitchFamily="18" charset="0"/>
                <a:ea typeface="Cambria" panose="02040503050406030204" pitchFamily="18" charset="0"/>
              </a:rPr>
              <a:t>attendees</a:t>
            </a:r>
            <a:r>
              <a:rPr lang="es-ES" dirty="0">
                <a:solidFill>
                  <a:schemeClr val="bg1"/>
                </a:solidFill>
                <a:latin typeface="Cambria" panose="02040503050406030204" pitchFamily="18" charset="0"/>
                <a:ea typeface="Cambria" panose="02040503050406030204" pitchFamily="18" charset="0"/>
              </a:rPr>
              <a:t> (2019-2022)</a:t>
            </a:r>
            <a:endParaRPr lang="es-ES" sz="800" b="1" dirty="0">
              <a:solidFill>
                <a:schemeClr val="bg1"/>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s-ES" sz="1000" b="1" dirty="0">
              <a:solidFill>
                <a:schemeClr val="bg1"/>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s-ES" sz="1000" b="1" dirty="0">
              <a:solidFill>
                <a:schemeClr val="bg1"/>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s-ES" sz="2400" b="1" dirty="0">
                <a:solidFill>
                  <a:schemeClr val="bg1"/>
                </a:solidFill>
                <a:latin typeface="Cambria" panose="02040503050406030204" pitchFamily="18" charset="0"/>
                <a:ea typeface="Cambria" panose="02040503050406030204" pitchFamily="18" charset="0"/>
              </a:rPr>
              <a:t>15 mil </a:t>
            </a:r>
            <a:r>
              <a:rPr lang="es-ES" dirty="0" err="1">
                <a:solidFill>
                  <a:schemeClr val="bg1"/>
                </a:solidFill>
                <a:latin typeface="Cambria" panose="02040503050406030204" pitchFamily="18" charset="0"/>
                <a:ea typeface="Cambria" panose="02040503050406030204" pitchFamily="18" charset="0"/>
              </a:rPr>
              <a:t>students</a:t>
            </a:r>
            <a:r>
              <a:rPr lang="es-ES" dirty="0">
                <a:solidFill>
                  <a:schemeClr val="bg1"/>
                </a:solidFill>
                <a:latin typeface="Cambria" panose="02040503050406030204" pitchFamily="18" charset="0"/>
                <a:ea typeface="Cambria" panose="02040503050406030204" pitchFamily="18" charset="0"/>
              </a:rPr>
              <a:t> </a:t>
            </a:r>
            <a:r>
              <a:rPr lang="es-ES" dirty="0" err="1">
                <a:solidFill>
                  <a:schemeClr val="bg1"/>
                </a:solidFill>
                <a:latin typeface="Cambria" panose="02040503050406030204" pitchFamily="18" charset="0"/>
                <a:ea typeface="Cambria" panose="02040503050406030204" pitchFamily="18" charset="0"/>
              </a:rPr>
              <a:t>attended</a:t>
            </a:r>
            <a:r>
              <a:rPr lang="es-ES" dirty="0">
                <a:solidFill>
                  <a:schemeClr val="bg1"/>
                </a:solidFill>
                <a:latin typeface="Cambria" panose="02040503050406030204" pitchFamily="18" charset="0"/>
                <a:ea typeface="Cambria" panose="02040503050406030204" pitchFamily="18" charset="0"/>
              </a:rPr>
              <a:t> cultural </a:t>
            </a:r>
            <a:r>
              <a:rPr lang="es-ES" dirty="0" err="1">
                <a:solidFill>
                  <a:schemeClr val="bg1"/>
                </a:solidFill>
                <a:latin typeface="Cambria" panose="02040503050406030204" pitchFamily="18" charset="0"/>
                <a:ea typeface="Cambria" panose="02040503050406030204" pitchFamily="18" charset="0"/>
              </a:rPr>
              <a:t>activities</a:t>
            </a:r>
            <a:r>
              <a:rPr lang="es-ES" dirty="0">
                <a:solidFill>
                  <a:schemeClr val="bg1"/>
                </a:solidFill>
                <a:latin typeface="Cambria" panose="02040503050406030204" pitchFamily="18" charset="0"/>
                <a:ea typeface="Cambria" panose="02040503050406030204" pitchFamily="18" charset="0"/>
              </a:rPr>
              <a:t> in 2022. </a:t>
            </a:r>
            <a:endParaRPr lang="es-ES" sz="800" b="1" dirty="0">
              <a:solidFill>
                <a:schemeClr val="bg1"/>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s-ES" sz="1000" b="1" dirty="0">
              <a:solidFill>
                <a:schemeClr val="bg1"/>
              </a:solidFill>
              <a:latin typeface="Cambria" panose="02040503050406030204" pitchFamily="18" charset="0"/>
              <a:ea typeface="Cambria" panose="02040503050406030204" pitchFamily="18" charset="0"/>
            </a:endParaRPr>
          </a:p>
        </p:txBody>
      </p:sp>
      <p:sp>
        <p:nvSpPr>
          <p:cNvPr id="10" name="CuadroTexto 9">
            <a:extLst>
              <a:ext uri="{FF2B5EF4-FFF2-40B4-BE49-F238E27FC236}">
                <a16:creationId xmlns:a16="http://schemas.microsoft.com/office/drawing/2014/main" id="{25590963-A977-A06F-498F-570B431E732F}"/>
              </a:ext>
            </a:extLst>
          </p:cNvPr>
          <p:cNvSpPr txBox="1"/>
          <p:nvPr/>
        </p:nvSpPr>
        <p:spPr>
          <a:xfrm>
            <a:off x="8467779" y="1490986"/>
            <a:ext cx="3311981" cy="2985433"/>
          </a:xfrm>
          <a:prstGeom prst="rect">
            <a:avLst/>
          </a:prstGeom>
          <a:noFill/>
        </p:spPr>
        <p:txBody>
          <a:bodyPr wrap="square">
            <a:spAutoFit/>
          </a:bodyPr>
          <a:lstStyle/>
          <a:p>
            <a:pPr marL="285750" indent="-285750">
              <a:buFont typeface="Arial" panose="020B0604020202020204" pitchFamily="34" charset="0"/>
              <a:buChar char="•"/>
            </a:pPr>
            <a:endParaRPr lang="es-ES" sz="1000" b="1" dirty="0">
              <a:solidFill>
                <a:schemeClr val="bg1"/>
              </a:solidFill>
              <a:latin typeface="Cambria" panose="02040503050406030204" pitchFamily="18" charset="0"/>
              <a:ea typeface="Cambria" panose="02040503050406030204" pitchFamily="18" charset="0"/>
            </a:endParaRPr>
          </a:p>
          <a:p>
            <a:endParaRPr lang="es-ES" dirty="0">
              <a:solidFill>
                <a:schemeClr val="bg1"/>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dirty="0">
                <a:solidFill>
                  <a:schemeClr val="bg1"/>
                </a:solidFill>
                <a:latin typeface="Cambria" panose="02040503050406030204" pitchFamily="18" charset="0"/>
                <a:ea typeface="Cambria" panose="02040503050406030204" pitchFamily="18" charset="0"/>
              </a:rPr>
              <a:t>Attendees in cultural activities from                  </a:t>
            </a:r>
            <a:r>
              <a:rPr lang="en-US" sz="2400" b="1" dirty="0">
                <a:solidFill>
                  <a:schemeClr val="bg1"/>
                </a:solidFill>
                <a:latin typeface="Cambria" panose="02040503050406030204" pitchFamily="18" charset="0"/>
                <a:ea typeface="Cambria" panose="02040503050406030204" pitchFamily="18" charset="0"/>
              </a:rPr>
              <a:t>215</a:t>
            </a:r>
            <a:r>
              <a:rPr lang="en-US" dirty="0">
                <a:solidFill>
                  <a:schemeClr val="bg1"/>
                </a:solidFill>
                <a:latin typeface="Cambria" panose="02040503050406030204" pitchFamily="18" charset="0"/>
                <a:ea typeface="Cambria" panose="02040503050406030204" pitchFamily="18" charset="0"/>
              </a:rPr>
              <a:t> national locations and       </a:t>
            </a:r>
            <a:r>
              <a:rPr lang="en-US" sz="2400" b="1" dirty="0">
                <a:solidFill>
                  <a:schemeClr val="bg1"/>
                </a:solidFill>
                <a:latin typeface="Cambria" panose="02040503050406030204" pitchFamily="18" charset="0"/>
                <a:ea typeface="Cambria" panose="02040503050406030204" pitchFamily="18" charset="0"/>
              </a:rPr>
              <a:t>30</a:t>
            </a:r>
            <a:r>
              <a:rPr lang="en-US" dirty="0">
                <a:solidFill>
                  <a:schemeClr val="bg1"/>
                </a:solidFill>
                <a:latin typeface="Cambria" panose="02040503050406030204" pitchFamily="18" charset="0"/>
                <a:ea typeface="Cambria" panose="02040503050406030204" pitchFamily="18" charset="0"/>
              </a:rPr>
              <a:t> countries.</a:t>
            </a:r>
          </a:p>
          <a:p>
            <a:pPr marL="285750" indent="-285750">
              <a:buFont typeface="Arial" panose="020B0604020202020204" pitchFamily="34" charset="0"/>
              <a:buChar char="•"/>
            </a:pPr>
            <a:endParaRPr lang="en-US" dirty="0">
              <a:solidFill>
                <a:schemeClr val="bg1"/>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800" b="1" dirty="0">
              <a:solidFill>
                <a:schemeClr val="bg1"/>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s-ES" sz="2400" b="1" dirty="0">
                <a:solidFill>
                  <a:schemeClr val="bg1"/>
                </a:solidFill>
                <a:latin typeface="Cambria" panose="02040503050406030204" pitchFamily="18" charset="0"/>
                <a:ea typeface="Cambria" panose="02040503050406030204" pitchFamily="18" charset="0"/>
              </a:rPr>
              <a:t>16</a:t>
            </a:r>
            <a:r>
              <a:rPr lang="es-ES" sz="1000" b="1" dirty="0">
                <a:solidFill>
                  <a:schemeClr val="bg1"/>
                </a:solidFill>
                <a:latin typeface="Cambria" panose="02040503050406030204" pitchFamily="18" charset="0"/>
                <a:ea typeface="Cambria" panose="02040503050406030204" pitchFamily="18" charset="0"/>
              </a:rPr>
              <a:t>  </a:t>
            </a:r>
            <a:r>
              <a:rPr lang="en-US" dirty="0">
                <a:solidFill>
                  <a:schemeClr val="bg1"/>
                </a:solidFill>
                <a:latin typeface="Cambria" panose="02040503050406030204" pitchFamily="18" charset="0"/>
                <a:ea typeface="Cambria" panose="02040503050406030204" pitchFamily="18" charset="0"/>
              </a:rPr>
              <a:t>alliances with embassies and other cultural entities </a:t>
            </a:r>
          </a:p>
          <a:p>
            <a:pPr marL="285750" indent="-285750">
              <a:buFont typeface="Arial" panose="020B0604020202020204" pitchFamily="34" charset="0"/>
              <a:buChar char="•"/>
            </a:pPr>
            <a:endParaRPr lang="es-ES" sz="800" b="1" dirty="0">
              <a:solidFill>
                <a:schemeClr val="bg1"/>
              </a:solidFill>
              <a:latin typeface="Cambria" panose="02040503050406030204" pitchFamily="18" charset="0"/>
              <a:ea typeface="Cambria" panose="02040503050406030204" pitchFamily="18" charset="0"/>
            </a:endParaRPr>
          </a:p>
        </p:txBody>
      </p:sp>
      <p:pic>
        <p:nvPicPr>
          <p:cNvPr id="11" name="Imagen 10" descr="Logotipo&#10;&#10;Descripción generada automáticamente">
            <a:extLst>
              <a:ext uri="{FF2B5EF4-FFF2-40B4-BE49-F238E27FC236}">
                <a16:creationId xmlns:a16="http://schemas.microsoft.com/office/drawing/2014/main" id="{95958B41-6061-8233-0CA8-3BBE0CF6BC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0683" y="-74648"/>
            <a:ext cx="1109077" cy="1127259"/>
          </a:xfrm>
          <a:prstGeom prst="rect">
            <a:avLst/>
          </a:prstGeom>
        </p:spPr>
      </p:pic>
    </p:spTree>
    <p:extLst>
      <p:ext uri="{BB962C8B-B14F-4D97-AF65-F5344CB8AC3E}">
        <p14:creationId xmlns:p14="http://schemas.microsoft.com/office/powerpoint/2010/main" val="4291573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Mano de una persona&#10;&#10;Descripción generada automáticamente con confianza baja">
            <a:extLst>
              <a:ext uri="{FF2B5EF4-FFF2-40B4-BE49-F238E27FC236}">
                <a16:creationId xmlns:a16="http://schemas.microsoft.com/office/drawing/2014/main" id="{50709781-E5AA-A487-732F-F48BE994131F}"/>
              </a:ext>
            </a:extLst>
          </p:cNvPr>
          <p:cNvPicPr>
            <a:picLocks noChangeAspect="1"/>
          </p:cNvPicPr>
          <p:nvPr/>
        </p:nvPicPr>
        <p:blipFill rotWithShape="1">
          <a:blip r:embed="rId2">
            <a:extLst>
              <a:ext uri="{28A0092B-C50C-407E-A947-70E740481C1C}">
                <a14:useLocalDpi xmlns:a14="http://schemas.microsoft.com/office/drawing/2010/main" val="0"/>
              </a:ext>
            </a:extLst>
          </a:blip>
          <a:srcRect l="12387" r="21424"/>
          <a:stretch/>
        </p:blipFill>
        <p:spPr>
          <a:xfrm>
            <a:off x="5383236" y="-11129"/>
            <a:ext cx="6808764" cy="6858000"/>
          </a:xfrm>
          <a:prstGeom prst="rect">
            <a:avLst/>
          </a:prstGeom>
        </p:spPr>
      </p:pic>
      <p:sp>
        <p:nvSpPr>
          <p:cNvPr id="12" name="CuadroTexto 11">
            <a:extLst>
              <a:ext uri="{FF2B5EF4-FFF2-40B4-BE49-F238E27FC236}">
                <a16:creationId xmlns:a16="http://schemas.microsoft.com/office/drawing/2014/main" id="{2B450195-DC87-42F1-81D6-AA4A7AC6C246}"/>
              </a:ext>
            </a:extLst>
          </p:cNvPr>
          <p:cNvSpPr txBox="1"/>
          <p:nvPr/>
        </p:nvSpPr>
        <p:spPr>
          <a:xfrm>
            <a:off x="350359" y="2013863"/>
            <a:ext cx="4480329" cy="3816429"/>
          </a:xfrm>
          <a:prstGeom prst="rect">
            <a:avLst/>
          </a:prstGeom>
          <a:noFill/>
        </p:spPr>
        <p:txBody>
          <a:bodyPr wrap="square" rtlCol="0">
            <a:spAutoFit/>
          </a:bodyPr>
          <a:lstStyle/>
          <a:p>
            <a:pPr algn="ctr"/>
            <a:r>
              <a:rPr lang="es-ES" sz="2400" b="1" dirty="0">
                <a:solidFill>
                  <a:srgbClr val="C00000"/>
                </a:solidFill>
                <a:latin typeface="Cambria" panose="02040503050406030204" pitchFamily="18" charset="0"/>
                <a:ea typeface="Cambria" panose="02040503050406030204" pitchFamily="18" charset="0"/>
                <a:cs typeface="Arial" panose="020B0604020202020204" pitchFamily="34" charset="0"/>
              </a:rPr>
              <a:t>UNIVERSIDAD ANDRÉS BELLO</a:t>
            </a:r>
          </a:p>
          <a:p>
            <a:endParaRPr lang="es-ES" sz="2000" b="1" dirty="0">
              <a:latin typeface="Cambria" panose="02040503050406030204" pitchFamily="18" charset="0"/>
              <a:ea typeface="Cambria" panose="02040503050406030204" pitchFamily="18" charset="0"/>
              <a:cs typeface="Arial" panose="020B0604020202020204" pitchFamily="34" charset="0"/>
            </a:endParaRPr>
          </a:p>
          <a:p>
            <a:pPr algn="just"/>
            <a:r>
              <a:rPr lang="en-US" dirty="0">
                <a:latin typeface="Cambria" panose="02040503050406030204" pitchFamily="18" charset="0"/>
                <a:ea typeface="Cambria" panose="02040503050406030204" pitchFamily="18" charset="0"/>
                <a:cs typeface="Arial" panose="020B0604020202020204" pitchFamily="34" charset="0"/>
              </a:rPr>
              <a:t>It is a private university founded in Santiago in 1988. </a:t>
            </a:r>
          </a:p>
          <a:p>
            <a:pPr algn="just"/>
            <a:r>
              <a:rPr lang="en-US" dirty="0">
                <a:latin typeface="Cambria" panose="02040503050406030204" pitchFamily="18" charset="0"/>
                <a:ea typeface="Cambria" panose="02040503050406030204" pitchFamily="18" charset="0"/>
                <a:cs typeface="Arial" panose="020B0604020202020204" pitchFamily="34" charset="0"/>
              </a:rPr>
              <a:t>Its name is inspired by Andrés Bello, humanist, politician and jurist. One of the most influential intellectuals of the nineteenth century. </a:t>
            </a:r>
          </a:p>
          <a:p>
            <a:pPr algn="just"/>
            <a:r>
              <a:rPr lang="en-US" dirty="0">
                <a:latin typeface="Cambria" panose="02040503050406030204" pitchFamily="18" charset="0"/>
                <a:ea typeface="Cambria" panose="02040503050406030204" pitchFamily="18" charset="0"/>
                <a:cs typeface="Arial" panose="020B0604020202020204" pitchFamily="34" charset="0"/>
              </a:rPr>
              <a:t>He was professor at National Institute and Rector of University of Chile. In addition to its contribution to education and culture, he played a prominent role in Chilean institutionally.</a:t>
            </a:r>
          </a:p>
        </p:txBody>
      </p:sp>
      <p:sp>
        <p:nvSpPr>
          <p:cNvPr id="10" name="Rectángulo 9">
            <a:extLst>
              <a:ext uri="{FF2B5EF4-FFF2-40B4-BE49-F238E27FC236}">
                <a16:creationId xmlns:a16="http://schemas.microsoft.com/office/drawing/2014/main" id="{5EA750AB-5144-4FCC-884D-B02C88101CC0}"/>
              </a:ext>
            </a:extLst>
          </p:cNvPr>
          <p:cNvSpPr/>
          <p:nvPr/>
        </p:nvSpPr>
        <p:spPr>
          <a:xfrm>
            <a:off x="2489200" y="-7612"/>
            <a:ext cx="7193279" cy="5207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E52521"/>
              </a:solidFill>
            </a:endParaRPr>
          </a:p>
        </p:txBody>
      </p:sp>
      <p:sp>
        <p:nvSpPr>
          <p:cNvPr id="11" name="2 CuadroTexto">
            <a:extLst>
              <a:ext uri="{FF2B5EF4-FFF2-40B4-BE49-F238E27FC236}">
                <a16:creationId xmlns:a16="http://schemas.microsoft.com/office/drawing/2014/main" id="{99F0597D-531B-4CB4-AE54-91BA178C589A}"/>
              </a:ext>
            </a:extLst>
          </p:cNvPr>
          <p:cNvSpPr txBox="1"/>
          <p:nvPr/>
        </p:nvSpPr>
        <p:spPr>
          <a:xfrm>
            <a:off x="4003040" y="21906"/>
            <a:ext cx="4159237" cy="400110"/>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ABOUT US</a:t>
            </a:r>
          </a:p>
        </p:txBody>
      </p:sp>
      <p:sp>
        <p:nvSpPr>
          <p:cNvPr id="13" name="Rectángulo 12">
            <a:extLst>
              <a:ext uri="{FF2B5EF4-FFF2-40B4-BE49-F238E27FC236}">
                <a16:creationId xmlns:a16="http://schemas.microsoft.com/office/drawing/2014/main" id="{57384C34-FBAA-4941-BA18-28C35AF8639A}"/>
              </a:ext>
            </a:extLst>
          </p:cNvPr>
          <p:cNvSpPr/>
          <p:nvPr/>
        </p:nvSpPr>
        <p:spPr>
          <a:xfrm>
            <a:off x="4586885" y="6768352"/>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sp>
        <p:nvSpPr>
          <p:cNvPr id="14" name="Rectángulo 13">
            <a:extLst>
              <a:ext uri="{FF2B5EF4-FFF2-40B4-BE49-F238E27FC236}">
                <a16:creationId xmlns:a16="http://schemas.microsoft.com/office/drawing/2014/main" id="{0801C040-0F4A-4426-AA0D-2E1A35031B2E}"/>
              </a:ext>
            </a:extLst>
          </p:cNvPr>
          <p:cNvSpPr/>
          <p:nvPr/>
        </p:nvSpPr>
        <p:spPr>
          <a:xfrm flipV="1">
            <a:off x="367135" y="1590424"/>
            <a:ext cx="4435506" cy="124802"/>
          </a:xfrm>
          <a:prstGeom prst="rect">
            <a:avLst/>
          </a:prstGeom>
          <a:solidFill>
            <a:srgbClr val="AA0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Tree>
    <p:extLst>
      <p:ext uri="{BB962C8B-B14F-4D97-AF65-F5344CB8AC3E}">
        <p14:creationId xmlns:p14="http://schemas.microsoft.com/office/powerpoint/2010/main" val="3467362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Vista de una carretera&#10;&#10;Descripción generada automáticamente con confianza media">
            <a:extLst>
              <a:ext uri="{FF2B5EF4-FFF2-40B4-BE49-F238E27FC236}">
                <a16:creationId xmlns:a16="http://schemas.microsoft.com/office/drawing/2014/main" id="{F3BACD2E-381E-0ED6-40F6-08C445085A40}"/>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t="8997" b="6450"/>
          <a:stretch/>
        </p:blipFill>
        <p:spPr>
          <a:xfrm>
            <a:off x="0" y="0"/>
            <a:ext cx="12192000" cy="6870769"/>
          </a:xfrm>
          <a:prstGeom prst="rect">
            <a:avLst/>
          </a:prstGeom>
        </p:spPr>
      </p:pic>
      <p:sp>
        <p:nvSpPr>
          <p:cNvPr id="5" name="Rectángulo 4">
            <a:extLst>
              <a:ext uri="{FF2B5EF4-FFF2-40B4-BE49-F238E27FC236}">
                <a16:creationId xmlns:a16="http://schemas.microsoft.com/office/drawing/2014/main" id="{F30D869B-6333-4067-9F45-74CF502B06E3}"/>
              </a:ext>
            </a:extLst>
          </p:cNvPr>
          <p:cNvSpPr/>
          <p:nvPr/>
        </p:nvSpPr>
        <p:spPr>
          <a:xfrm>
            <a:off x="3205609" y="2548"/>
            <a:ext cx="5794012" cy="6710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1CA54E0D-0C82-4FE1-AFDC-A3C533FC5257}"/>
              </a:ext>
            </a:extLst>
          </p:cNvPr>
          <p:cNvSpPr/>
          <p:nvPr/>
        </p:nvSpPr>
        <p:spPr>
          <a:xfrm>
            <a:off x="4581629" y="6773510"/>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sp>
        <p:nvSpPr>
          <p:cNvPr id="83" name="2 CuadroTexto">
            <a:extLst>
              <a:ext uri="{FF2B5EF4-FFF2-40B4-BE49-F238E27FC236}">
                <a16:creationId xmlns:a16="http://schemas.microsoft.com/office/drawing/2014/main" id="{F13B2E5E-820B-4379-B4F4-EAC185DDB903}"/>
              </a:ext>
            </a:extLst>
          </p:cNvPr>
          <p:cNvSpPr txBox="1"/>
          <p:nvPr/>
        </p:nvSpPr>
        <p:spPr>
          <a:xfrm>
            <a:off x="3455471" y="32074"/>
            <a:ext cx="5412072" cy="646331"/>
          </a:xfrm>
          <a:prstGeom prst="rect">
            <a:avLst/>
          </a:prstGeom>
          <a:noFill/>
        </p:spPr>
        <p:txBody>
          <a:bodyPr wrap="square" rtlCol="0">
            <a:spAutoFit/>
          </a:bodyPr>
          <a:lstStyle/>
          <a:p>
            <a:pPr algn="ctr" fontAlgn="base">
              <a:spcBef>
                <a:spcPct val="0"/>
              </a:spcBef>
              <a:spcAft>
                <a:spcPct val="0"/>
              </a:spcAft>
            </a:pPr>
            <a:r>
              <a:rPr lang="en-US" b="1" dirty="0">
                <a:solidFill>
                  <a:schemeClr val="bg1"/>
                </a:solidFill>
                <a:latin typeface="Cambria" panose="02040503050406030204" pitchFamily="18" charset="0"/>
                <a:ea typeface="Cambria" panose="02040503050406030204" pitchFamily="18" charset="0"/>
                <a:cs typeface="Arial" charset="0"/>
              </a:rPr>
              <a:t>OUR COMMITMENT TO SUSTAINABLE DEVELOPMENT</a:t>
            </a:r>
          </a:p>
        </p:txBody>
      </p:sp>
      <p:sp>
        <p:nvSpPr>
          <p:cNvPr id="10" name="CuadroTexto 9">
            <a:extLst>
              <a:ext uri="{FF2B5EF4-FFF2-40B4-BE49-F238E27FC236}">
                <a16:creationId xmlns:a16="http://schemas.microsoft.com/office/drawing/2014/main" id="{AA93613C-A202-5AD2-5F08-D8177A6DFB8E}"/>
              </a:ext>
            </a:extLst>
          </p:cNvPr>
          <p:cNvSpPr txBox="1"/>
          <p:nvPr/>
        </p:nvSpPr>
        <p:spPr>
          <a:xfrm>
            <a:off x="5075400" y="1861465"/>
            <a:ext cx="4589105" cy="1015663"/>
          </a:xfrm>
          <a:prstGeom prst="rect">
            <a:avLst/>
          </a:prstGeom>
          <a:noFill/>
        </p:spPr>
        <p:txBody>
          <a:bodyPr wrap="square">
            <a:spAutoFit/>
          </a:bodyPr>
          <a:lstStyle/>
          <a:p>
            <a:pPr algn="ctr" defTabSz="914400"/>
            <a:r>
              <a:rPr lang="en-US" sz="2000" b="1" dirty="0">
                <a:solidFill>
                  <a:schemeClr val="bg2">
                    <a:lumMod val="25000"/>
                  </a:schemeClr>
                </a:solidFill>
                <a:latin typeface="Cambria" panose="02040503050406030204" pitchFamily="18" charset="0"/>
                <a:ea typeface="Cambria" panose="02040503050406030204" pitchFamily="18" charset="0"/>
              </a:rPr>
              <a:t>UNAB consolidated the alliance with Global Compact (United Nations)       as the </a:t>
            </a:r>
            <a:r>
              <a:rPr lang="en-US" sz="2000" b="1" dirty="0">
                <a:solidFill>
                  <a:srgbClr val="C00000"/>
                </a:solidFill>
                <a:latin typeface="Cambria" panose="02040503050406030204" pitchFamily="18" charset="0"/>
                <a:ea typeface="Cambria" panose="02040503050406030204" pitchFamily="18" charset="0"/>
              </a:rPr>
              <a:t>host in Chile</a:t>
            </a:r>
          </a:p>
        </p:txBody>
      </p:sp>
      <p:pic>
        <p:nvPicPr>
          <p:cNvPr id="11" name="Imagen 10">
            <a:extLst>
              <a:ext uri="{FF2B5EF4-FFF2-40B4-BE49-F238E27FC236}">
                <a16:creationId xmlns:a16="http://schemas.microsoft.com/office/drawing/2014/main" id="{38059ED8-498D-321F-7B3A-EB022B2FD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8134" y="1359243"/>
            <a:ext cx="2020108" cy="2020108"/>
          </a:xfrm>
          <a:prstGeom prst="rect">
            <a:avLst/>
          </a:prstGeom>
        </p:spPr>
      </p:pic>
    </p:spTree>
    <p:extLst>
      <p:ext uri="{BB962C8B-B14F-4D97-AF65-F5344CB8AC3E}">
        <p14:creationId xmlns:p14="http://schemas.microsoft.com/office/powerpoint/2010/main" val="2117831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A70C6EB-E6A7-B23B-0B5D-582CF0551FCA}"/>
              </a:ext>
            </a:extLst>
          </p:cNvPr>
          <p:cNvPicPr>
            <a:picLocks noChangeAspect="1"/>
          </p:cNvPicPr>
          <p:nvPr/>
        </p:nvPicPr>
        <p:blipFill rotWithShape="1">
          <a:blip r:embed="rId2">
            <a:alphaModFix amt="85000"/>
          </a:blip>
          <a:srcRect t="16128"/>
          <a:stretch/>
        </p:blipFill>
        <p:spPr>
          <a:xfrm>
            <a:off x="0" y="-7613"/>
            <a:ext cx="12301628" cy="6878381"/>
          </a:xfrm>
          <a:prstGeom prst="rect">
            <a:avLst/>
          </a:prstGeom>
        </p:spPr>
      </p:pic>
      <p:sp>
        <p:nvSpPr>
          <p:cNvPr id="2" name="Rectángulo 1">
            <a:extLst>
              <a:ext uri="{FF2B5EF4-FFF2-40B4-BE49-F238E27FC236}">
                <a16:creationId xmlns:a16="http://schemas.microsoft.com/office/drawing/2014/main" id="{9CEAC749-7A92-386D-0A2D-7D5E2C9BDE86}"/>
              </a:ext>
            </a:extLst>
          </p:cNvPr>
          <p:cNvSpPr/>
          <p:nvPr/>
        </p:nvSpPr>
        <p:spPr>
          <a:xfrm>
            <a:off x="450166" y="253219"/>
            <a:ext cx="11596023" cy="6340622"/>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F30D869B-6333-4067-9F45-74CF502B06E3}"/>
              </a:ext>
            </a:extLst>
          </p:cNvPr>
          <p:cNvSpPr/>
          <p:nvPr/>
        </p:nvSpPr>
        <p:spPr>
          <a:xfrm>
            <a:off x="3214838" y="-7612"/>
            <a:ext cx="5794407" cy="6710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1CA54E0D-0C82-4FE1-AFDC-A3C533FC5257}"/>
              </a:ext>
            </a:extLst>
          </p:cNvPr>
          <p:cNvSpPr/>
          <p:nvPr/>
        </p:nvSpPr>
        <p:spPr>
          <a:xfrm>
            <a:off x="4581629" y="6773510"/>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sp>
        <p:nvSpPr>
          <p:cNvPr id="83" name="2 CuadroTexto">
            <a:extLst>
              <a:ext uri="{FF2B5EF4-FFF2-40B4-BE49-F238E27FC236}">
                <a16:creationId xmlns:a16="http://schemas.microsoft.com/office/drawing/2014/main" id="{F13B2E5E-820B-4379-B4F4-EAC185DDB903}"/>
              </a:ext>
            </a:extLst>
          </p:cNvPr>
          <p:cNvSpPr txBox="1"/>
          <p:nvPr/>
        </p:nvSpPr>
        <p:spPr>
          <a:xfrm>
            <a:off x="3753856" y="116803"/>
            <a:ext cx="4815305" cy="369332"/>
          </a:xfrm>
          <a:prstGeom prst="rect">
            <a:avLst/>
          </a:prstGeom>
          <a:noFill/>
        </p:spPr>
        <p:txBody>
          <a:bodyPr wrap="square" rtlCol="0">
            <a:spAutoFit/>
          </a:bodyPr>
          <a:lstStyle/>
          <a:p>
            <a:pPr algn="ctr" fontAlgn="base">
              <a:spcBef>
                <a:spcPct val="0"/>
              </a:spcBef>
              <a:spcAft>
                <a:spcPct val="0"/>
              </a:spcAft>
            </a:pPr>
            <a:r>
              <a:rPr lang="en-US" b="1" dirty="0">
                <a:solidFill>
                  <a:schemeClr val="bg1"/>
                </a:solidFill>
                <a:latin typeface="Cambria" panose="02040503050406030204" pitchFamily="18" charset="0"/>
                <a:ea typeface="Cambria" panose="02040503050406030204" pitchFamily="18" charset="0"/>
                <a:cs typeface="Arial" charset="0"/>
              </a:rPr>
              <a:t>INCLUSION AS A MISSIONAL SEAL</a:t>
            </a:r>
          </a:p>
        </p:txBody>
      </p:sp>
      <p:pic>
        <p:nvPicPr>
          <p:cNvPr id="9" name="Imagen 8" descr="Logotipo, nombre de la empresa&#10;&#10;Descripción generada automáticamente">
            <a:extLst>
              <a:ext uri="{FF2B5EF4-FFF2-40B4-BE49-F238E27FC236}">
                <a16:creationId xmlns:a16="http://schemas.microsoft.com/office/drawing/2014/main" id="{5E1D4909-46D8-4241-B11F-C7677DB3C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7652" y="79059"/>
            <a:ext cx="1027027" cy="1027027"/>
          </a:xfrm>
          <a:prstGeom prst="rect">
            <a:avLst/>
          </a:prstGeom>
        </p:spPr>
      </p:pic>
      <p:sp>
        <p:nvSpPr>
          <p:cNvPr id="4" name="CuadroTexto 3">
            <a:extLst>
              <a:ext uri="{FF2B5EF4-FFF2-40B4-BE49-F238E27FC236}">
                <a16:creationId xmlns:a16="http://schemas.microsoft.com/office/drawing/2014/main" id="{59D678B5-141A-970A-124E-7F3FA6636689}"/>
              </a:ext>
            </a:extLst>
          </p:cNvPr>
          <p:cNvSpPr txBox="1"/>
          <p:nvPr/>
        </p:nvSpPr>
        <p:spPr>
          <a:xfrm>
            <a:off x="4051496" y="3176295"/>
            <a:ext cx="7870305" cy="2862322"/>
          </a:xfrm>
          <a:prstGeom prst="rect">
            <a:avLst/>
          </a:prstGeom>
          <a:solidFill>
            <a:schemeClr val="bg1"/>
          </a:solidFill>
        </p:spPr>
        <p:txBody>
          <a:bodyPr wrap="square">
            <a:spAutoFit/>
          </a:bodyPr>
          <a:lstStyle/>
          <a:p>
            <a:r>
              <a:rPr lang="es-ES" b="1" dirty="0">
                <a:solidFill>
                  <a:srgbClr val="C00000"/>
                </a:solidFill>
                <a:latin typeface="Cambria" panose="02040503050406030204" pitchFamily="18" charset="0"/>
                <a:ea typeface="Cambria" panose="02040503050406030204" pitchFamily="18" charset="0"/>
              </a:rPr>
              <a:t>JOB SKILLS DIPLOMA</a:t>
            </a:r>
            <a:endParaRPr lang="es-ES" sz="900" b="1" dirty="0">
              <a:solidFill>
                <a:srgbClr val="C00000"/>
              </a:solidFill>
              <a:latin typeface="Cambria" panose="02040503050406030204" pitchFamily="18" charset="0"/>
              <a:ea typeface="Cambria" panose="02040503050406030204" pitchFamily="18" charset="0"/>
            </a:endParaRPr>
          </a:p>
          <a:p>
            <a:r>
              <a:rPr lang="en-US" sz="1600" dirty="0">
                <a:solidFill>
                  <a:schemeClr val="tx1">
                    <a:lumMod val="95000"/>
                    <a:lumOff val="5000"/>
                  </a:schemeClr>
                </a:solidFill>
                <a:latin typeface="Cambria" panose="02040503050406030204" pitchFamily="18" charset="0"/>
                <a:ea typeface="Cambria" panose="02040503050406030204" pitchFamily="18" charset="0"/>
              </a:rPr>
              <a:t>An innovative program that trains young people with special educational needs for their insertion into the world of work. </a:t>
            </a:r>
            <a:endParaRPr lang="es-ES" sz="400" dirty="0">
              <a:solidFill>
                <a:schemeClr val="tx1">
                  <a:lumMod val="95000"/>
                  <a:lumOff val="5000"/>
                </a:schemeClr>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s-ES" sz="1600" dirty="0">
                <a:solidFill>
                  <a:schemeClr val="tx1">
                    <a:lumMod val="95000"/>
                    <a:lumOff val="5000"/>
                  </a:schemeClr>
                </a:solidFill>
                <a:latin typeface="Cambria" panose="02040503050406030204" pitchFamily="18" charset="0"/>
                <a:ea typeface="Cambria" panose="02040503050406030204" pitchFamily="18" charset="0"/>
              </a:rPr>
              <a:t>+ 120 </a:t>
            </a:r>
            <a:r>
              <a:rPr lang="es-ES" sz="1600" dirty="0" err="1">
                <a:solidFill>
                  <a:schemeClr val="tx1">
                    <a:lumMod val="95000"/>
                    <a:lumOff val="5000"/>
                  </a:schemeClr>
                </a:solidFill>
                <a:latin typeface="Cambria" panose="02040503050406030204" pitchFamily="18" charset="0"/>
                <a:ea typeface="Cambria" panose="02040503050406030204" pitchFamily="18" charset="0"/>
              </a:rPr>
              <a:t>students</a:t>
            </a:r>
            <a:r>
              <a:rPr lang="es-ES" sz="1600" dirty="0">
                <a:solidFill>
                  <a:schemeClr val="tx1">
                    <a:lumMod val="95000"/>
                    <a:lumOff val="5000"/>
                  </a:schemeClr>
                </a:solidFill>
                <a:latin typeface="Cambria" panose="02040503050406030204" pitchFamily="18" charset="0"/>
                <a:ea typeface="Cambria" panose="02040503050406030204" pitchFamily="18" charset="0"/>
              </a:rPr>
              <a:t> </a:t>
            </a:r>
            <a:r>
              <a:rPr lang="es-ES" sz="1600" dirty="0" err="1">
                <a:solidFill>
                  <a:schemeClr val="tx1">
                    <a:lumMod val="95000"/>
                    <a:lumOff val="5000"/>
                  </a:schemeClr>
                </a:solidFill>
                <a:latin typeface="Cambria" panose="02040503050406030204" pitchFamily="18" charset="0"/>
                <a:ea typeface="Cambria" panose="02040503050406030204" pitchFamily="18" charset="0"/>
              </a:rPr>
              <a:t>on</a:t>
            </a:r>
            <a:r>
              <a:rPr lang="es-ES" sz="1600" dirty="0">
                <a:solidFill>
                  <a:schemeClr val="tx1">
                    <a:lumMod val="95000"/>
                    <a:lumOff val="5000"/>
                  </a:schemeClr>
                </a:solidFill>
                <a:latin typeface="Cambria" panose="02040503050406030204" pitchFamily="18" charset="0"/>
                <a:ea typeface="Cambria" panose="02040503050406030204" pitchFamily="18" charset="0"/>
              </a:rPr>
              <a:t> </a:t>
            </a:r>
            <a:r>
              <a:rPr lang="es-ES" sz="1600" dirty="0" err="1">
                <a:solidFill>
                  <a:schemeClr val="tx1">
                    <a:lumMod val="95000"/>
                    <a:lumOff val="5000"/>
                  </a:schemeClr>
                </a:solidFill>
                <a:latin typeface="Cambria" panose="02040503050406030204" pitchFamily="18" charset="0"/>
                <a:ea typeface="Cambria" panose="02040503050406030204" pitchFamily="18" charset="0"/>
              </a:rPr>
              <a:t>three</a:t>
            </a:r>
            <a:r>
              <a:rPr lang="es-ES" sz="1600" dirty="0">
                <a:solidFill>
                  <a:schemeClr val="tx1">
                    <a:lumMod val="95000"/>
                    <a:lumOff val="5000"/>
                  </a:schemeClr>
                </a:solidFill>
                <a:latin typeface="Cambria" panose="02040503050406030204" pitchFamily="18" charset="0"/>
                <a:ea typeface="Cambria" panose="02040503050406030204" pitchFamily="18" charset="0"/>
              </a:rPr>
              <a:t> campuses</a:t>
            </a:r>
          </a:p>
          <a:p>
            <a:pPr marL="285750" indent="-285750">
              <a:buFont typeface="Arial" panose="020B0604020202020204" pitchFamily="34" charset="0"/>
              <a:buChar char="•"/>
            </a:pPr>
            <a:r>
              <a:rPr lang="es-ES" sz="1600" dirty="0">
                <a:solidFill>
                  <a:schemeClr val="tx1">
                    <a:lumMod val="95000"/>
                    <a:lumOff val="5000"/>
                  </a:schemeClr>
                </a:solidFill>
                <a:latin typeface="Cambria" panose="02040503050406030204" pitchFamily="18" charset="0"/>
                <a:ea typeface="Cambria" panose="02040503050406030204" pitchFamily="18" charset="0"/>
              </a:rPr>
              <a:t>490 </a:t>
            </a:r>
            <a:r>
              <a:rPr lang="es-ES" sz="1600" dirty="0" err="1">
                <a:solidFill>
                  <a:schemeClr val="tx1">
                    <a:lumMod val="95000"/>
                    <a:lumOff val="5000"/>
                  </a:schemeClr>
                </a:solidFill>
                <a:latin typeface="Cambria" panose="02040503050406030204" pitchFamily="18" charset="0"/>
                <a:ea typeface="Cambria" panose="02040503050406030204" pitchFamily="18" charset="0"/>
              </a:rPr>
              <a:t>program</a:t>
            </a:r>
            <a:r>
              <a:rPr lang="es-ES" sz="1600" dirty="0">
                <a:solidFill>
                  <a:schemeClr val="tx1">
                    <a:lumMod val="95000"/>
                    <a:lumOff val="5000"/>
                  </a:schemeClr>
                </a:solidFill>
                <a:latin typeface="Cambria" panose="02040503050406030204" pitchFamily="18" charset="0"/>
                <a:ea typeface="Cambria" panose="02040503050406030204" pitchFamily="18" charset="0"/>
              </a:rPr>
              <a:t> </a:t>
            </a:r>
            <a:r>
              <a:rPr lang="es-ES" sz="1600" dirty="0" err="1">
                <a:solidFill>
                  <a:schemeClr val="tx1">
                    <a:lumMod val="95000"/>
                    <a:lumOff val="5000"/>
                  </a:schemeClr>
                </a:solidFill>
                <a:latin typeface="Cambria" panose="02040503050406030204" pitchFamily="18" charset="0"/>
                <a:ea typeface="Cambria" panose="02040503050406030204" pitchFamily="18" charset="0"/>
              </a:rPr>
              <a:t>graduates</a:t>
            </a:r>
            <a:endParaRPr lang="es-ES" sz="1600" dirty="0">
              <a:solidFill>
                <a:schemeClr val="tx1">
                  <a:lumMod val="95000"/>
                  <a:lumOff val="5000"/>
                </a:schemeClr>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s-ES" sz="1600" b="1" dirty="0">
              <a:solidFill>
                <a:srgbClr val="C00000"/>
              </a:solidFill>
              <a:latin typeface="Cambria" panose="02040503050406030204" pitchFamily="18" charset="0"/>
              <a:ea typeface="Cambria" panose="02040503050406030204" pitchFamily="18" charset="0"/>
            </a:endParaRPr>
          </a:p>
          <a:p>
            <a:r>
              <a:rPr lang="es-ES" b="1" dirty="0">
                <a:solidFill>
                  <a:srgbClr val="C00000"/>
                </a:solidFill>
                <a:latin typeface="Cambria" panose="02040503050406030204" pitchFamily="18" charset="0"/>
                <a:ea typeface="Cambria" panose="02040503050406030204" pitchFamily="18" charset="0"/>
              </a:rPr>
              <a:t>INCLUSION OBSERVATORY</a:t>
            </a:r>
            <a:endParaRPr lang="es-ES" sz="900" b="1" dirty="0">
              <a:solidFill>
                <a:srgbClr val="C00000"/>
              </a:solidFill>
              <a:latin typeface="Cambria" panose="02040503050406030204" pitchFamily="18" charset="0"/>
              <a:ea typeface="Cambria" panose="02040503050406030204" pitchFamily="18" charset="0"/>
            </a:endParaRPr>
          </a:p>
          <a:p>
            <a:r>
              <a:rPr lang="en-US" sz="1600" dirty="0">
                <a:latin typeface="Cambria" panose="02040503050406030204" pitchFamily="18" charset="0"/>
                <a:ea typeface="Cambria" panose="02040503050406030204" pitchFamily="18" charset="0"/>
              </a:rPr>
              <a:t>Its mission is to promote a culture that values diversity and thus favors the quality of life and participation in the equity of people at risk of social exclusion through actions associated with specialized training and contribution to the debate and generation of inclusive public policies.</a:t>
            </a:r>
            <a:endParaRPr lang="es-ES" sz="7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0601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grupo de personas en un muelle&#10;&#10;Descripción generada automáticamente">
            <a:extLst>
              <a:ext uri="{FF2B5EF4-FFF2-40B4-BE49-F238E27FC236}">
                <a16:creationId xmlns:a16="http://schemas.microsoft.com/office/drawing/2014/main" id="{B4BBFD96-9F27-1140-BACE-05F503DA6FD0}"/>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3490" t="29556" r="9983" b="30427"/>
          <a:stretch/>
        </p:blipFill>
        <p:spPr>
          <a:xfrm>
            <a:off x="0" y="-101600"/>
            <a:ext cx="12191999" cy="3759199"/>
          </a:xfrm>
          <a:prstGeom prst="rect">
            <a:avLst/>
          </a:prstGeom>
        </p:spPr>
      </p:pic>
      <p:sp>
        <p:nvSpPr>
          <p:cNvPr id="5" name="Rectángulo 4">
            <a:extLst>
              <a:ext uri="{FF2B5EF4-FFF2-40B4-BE49-F238E27FC236}">
                <a16:creationId xmlns:a16="http://schemas.microsoft.com/office/drawing/2014/main" id="{F30D869B-6333-4067-9F45-74CF502B06E3}"/>
              </a:ext>
            </a:extLst>
          </p:cNvPr>
          <p:cNvSpPr/>
          <p:nvPr/>
        </p:nvSpPr>
        <p:spPr>
          <a:xfrm>
            <a:off x="4586885" y="-7612"/>
            <a:ext cx="3056329" cy="6710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1CA54E0D-0C82-4FE1-AFDC-A3C533FC5257}"/>
              </a:ext>
            </a:extLst>
          </p:cNvPr>
          <p:cNvSpPr/>
          <p:nvPr/>
        </p:nvSpPr>
        <p:spPr>
          <a:xfrm>
            <a:off x="4581629" y="6773510"/>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sp>
        <p:nvSpPr>
          <p:cNvPr id="83" name="2 CuadroTexto">
            <a:extLst>
              <a:ext uri="{FF2B5EF4-FFF2-40B4-BE49-F238E27FC236}">
                <a16:creationId xmlns:a16="http://schemas.microsoft.com/office/drawing/2014/main" id="{F13B2E5E-820B-4379-B4F4-EAC185DDB903}"/>
              </a:ext>
            </a:extLst>
          </p:cNvPr>
          <p:cNvSpPr txBox="1"/>
          <p:nvPr/>
        </p:nvSpPr>
        <p:spPr>
          <a:xfrm>
            <a:off x="4650386" y="113608"/>
            <a:ext cx="2918814" cy="369332"/>
          </a:xfrm>
          <a:prstGeom prst="rect">
            <a:avLst/>
          </a:prstGeom>
          <a:noFill/>
        </p:spPr>
        <p:txBody>
          <a:bodyPr wrap="square" rtlCol="0">
            <a:spAutoFit/>
          </a:bodyPr>
          <a:lstStyle/>
          <a:p>
            <a:pPr algn="ctr" defTabSz="914332">
              <a:defRPr/>
            </a:pPr>
            <a:r>
              <a:rPr lang="en-US" sz="1800" b="1" dirty="0">
                <a:solidFill>
                  <a:schemeClr val="bg1"/>
                </a:solidFill>
                <a:latin typeface="Cambria" panose="02040503050406030204" pitchFamily="18" charset="0"/>
                <a:ea typeface="Cambria" panose="02040503050406030204" pitchFamily="18" charset="0"/>
              </a:rPr>
              <a:t>SPORTS</a:t>
            </a:r>
          </a:p>
        </p:txBody>
      </p:sp>
      <p:sp>
        <p:nvSpPr>
          <p:cNvPr id="14" name="CuadroTexto 13">
            <a:extLst>
              <a:ext uri="{FF2B5EF4-FFF2-40B4-BE49-F238E27FC236}">
                <a16:creationId xmlns:a16="http://schemas.microsoft.com/office/drawing/2014/main" id="{5E78F47D-6F61-07E6-7459-5236BDEC9FE1}"/>
              </a:ext>
            </a:extLst>
          </p:cNvPr>
          <p:cNvSpPr txBox="1"/>
          <p:nvPr/>
        </p:nvSpPr>
        <p:spPr>
          <a:xfrm>
            <a:off x="359042" y="4163817"/>
            <a:ext cx="1614312" cy="584775"/>
          </a:xfrm>
          <a:prstGeom prst="rect">
            <a:avLst/>
          </a:prstGeom>
          <a:noFill/>
        </p:spPr>
        <p:txBody>
          <a:bodyPr wrap="square" rtlCol="0">
            <a:spAutoFit/>
          </a:bodyPr>
          <a:lstStyle>
            <a:defPPr>
              <a:defRPr lang="es-CL"/>
            </a:defPPr>
            <a:lvl1pPr marR="0" lvl="0" indent="0" fontAlgn="auto">
              <a:lnSpc>
                <a:spcPct val="100000"/>
              </a:lnSpc>
              <a:spcBef>
                <a:spcPts val="0"/>
              </a:spcBef>
              <a:spcAft>
                <a:spcPts val="0"/>
              </a:spcAft>
              <a:buClrTx/>
              <a:buSzTx/>
              <a:buFontTx/>
              <a:buNone/>
              <a:tabLst/>
              <a:defRPr kumimoji="0" sz="3800" b="1" i="0" u="none" strike="noStrike" cap="none" spc="0" normalizeH="0" baseline="0">
                <a:ln>
                  <a:noFill/>
                </a:ln>
                <a:solidFill>
                  <a:schemeClr val="tx2">
                    <a:lumMod val="60000"/>
                    <a:lumOff val="40000"/>
                  </a:schemeClr>
                </a:solidFill>
                <a:effectLst/>
                <a:uLnTx/>
                <a:uFillTx/>
                <a:latin typeface="Calibri" panose="020F0502020204030204"/>
              </a:defRPr>
            </a:lvl1pPr>
          </a:lstStyle>
          <a:p>
            <a:pPr lvl="0" algn="ctr">
              <a:defRPr/>
            </a:pPr>
            <a:r>
              <a:rPr lang="es-ES" sz="3200" dirty="0">
                <a:solidFill>
                  <a:srgbClr val="A90429"/>
                </a:solidFill>
                <a:latin typeface="Cambria" panose="02040503050406030204" pitchFamily="18" charset="0"/>
                <a:ea typeface="Cambria" panose="02040503050406030204" pitchFamily="18" charset="0"/>
              </a:rPr>
              <a:t>301</a:t>
            </a:r>
            <a:endParaRPr lang="es-CL" sz="3200" dirty="0">
              <a:solidFill>
                <a:srgbClr val="A90429"/>
              </a:solidFill>
              <a:latin typeface="Cambria" panose="02040503050406030204" pitchFamily="18" charset="0"/>
              <a:ea typeface="Cambria" panose="02040503050406030204" pitchFamily="18" charset="0"/>
            </a:endParaRPr>
          </a:p>
        </p:txBody>
      </p:sp>
      <p:sp>
        <p:nvSpPr>
          <p:cNvPr id="15" name="CuadroTexto 14">
            <a:extLst>
              <a:ext uri="{FF2B5EF4-FFF2-40B4-BE49-F238E27FC236}">
                <a16:creationId xmlns:a16="http://schemas.microsoft.com/office/drawing/2014/main" id="{3DBF7394-87B2-8FFC-EB4B-8581C31D3A11}"/>
              </a:ext>
            </a:extLst>
          </p:cNvPr>
          <p:cNvSpPr txBox="1"/>
          <p:nvPr/>
        </p:nvSpPr>
        <p:spPr>
          <a:xfrm>
            <a:off x="331983" y="4743354"/>
            <a:ext cx="16143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600" dirty="0" err="1">
                <a:solidFill>
                  <a:srgbClr val="03102C"/>
                </a:solidFill>
                <a:latin typeface="Cambria" panose="02040503050406030204" pitchFamily="18" charset="0"/>
                <a:ea typeface="Cambria" panose="02040503050406030204" pitchFamily="18" charset="0"/>
              </a:rPr>
              <a:t>sports</a:t>
            </a:r>
            <a:r>
              <a:rPr lang="es-CL" sz="1600" dirty="0">
                <a:solidFill>
                  <a:srgbClr val="03102C"/>
                </a:solidFill>
                <a:latin typeface="Cambria" panose="02040503050406030204" pitchFamily="18" charset="0"/>
                <a:ea typeface="Cambria" panose="02040503050406030204" pitchFamily="18" charset="0"/>
              </a:rPr>
              <a:t> </a:t>
            </a:r>
            <a:r>
              <a:rPr lang="es-CL" sz="1600" dirty="0" err="1">
                <a:solidFill>
                  <a:srgbClr val="03102C"/>
                </a:solidFill>
                <a:latin typeface="Cambria" panose="02040503050406030204" pitchFamily="18" charset="0"/>
                <a:ea typeface="Cambria" panose="02040503050406030204" pitchFamily="18" charset="0"/>
              </a:rPr>
              <a:t>scholarships</a:t>
            </a:r>
            <a:endParaRPr lang="es-CL" sz="1600" dirty="0">
              <a:solidFill>
                <a:srgbClr val="03102C"/>
              </a:solidFill>
              <a:latin typeface="Cambria" panose="02040503050406030204" pitchFamily="18" charset="0"/>
              <a:ea typeface="Cambria" panose="02040503050406030204" pitchFamily="18" charset="0"/>
            </a:endParaRPr>
          </a:p>
        </p:txBody>
      </p:sp>
      <p:sp>
        <p:nvSpPr>
          <p:cNvPr id="20" name="CuadroTexto 19">
            <a:extLst>
              <a:ext uri="{FF2B5EF4-FFF2-40B4-BE49-F238E27FC236}">
                <a16:creationId xmlns:a16="http://schemas.microsoft.com/office/drawing/2014/main" id="{251086A1-7E10-A8D8-D25D-E668D040E9BC}"/>
              </a:ext>
            </a:extLst>
          </p:cNvPr>
          <p:cNvSpPr txBox="1"/>
          <p:nvPr/>
        </p:nvSpPr>
        <p:spPr>
          <a:xfrm>
            <a:off x="8051229" y="4164099"/>
            <a:ext cx="1698499" cy="584775"/>
          </a:xfrm>
          <a:prstGeom prst="rect">
            <a:avLst/>
          </a:prstGeom>
          <a:noFill/>
        </p:spPr>
        <p:txBody>
          <a:bodyPr wrap="square" rtlCol="0">
            <a:spAutoFit/>
          </a:bodyPr>
          <a:lstStyle>
            <a:defPPr>
              <a:defRPr lang="es-CL"/>
            </a:defPPr>
            <a:lvl1pPr marR="0" lvl="0" indent="0" fontAlgn="auto">
              <a:lnSpc>
                <a:spcPct val="100000"/>
              </a:lnSpc>
              <a:spcBef>
                <a:spcPts val="0"/>
              </a:spcBef>
              <a:spcAft>
                <a:spcPts val="0"/>
              </a:spcAft>
              <a:buClrTx/>
              <a:buSzTx/>
              <a:buFontTx/>
              <a:buNone/>
              <a:tabLst/>
              <a:defRPr kumimoji="0" sz="3800" b="1" i="0" u="none" strike="noStrike" cap="none" spc="0" normalizeH="0" baseline="0">
                <a:ln>
                  <a:noFill/>
                </a:ln>
                <a:solidFill>
                  <a:schemeClr val="tx2">
                    <a:lumMod val="60000"/>
                    <a:lumOff val="40000"/>
                  </a:schemeClr>
                </a:solidFill>
                <a:effectLst/>
                <a:uLnTx/>
                <a:uFillTx/>
                <a:latin typeface="Calibri" panose="020F0502020204030204"/>
              </a:defRPr>
            </a:lvl1pPr>
          </a:lstStyle>
          <a:p>
            <a:pPr lvl="0" algn="ctr">
              <a:defRPr/>
            </a:pPr>
            <a:r>
              <a:rPr lang="es-ES" sz="3200" dirty="0">
                <a:solidFill>
                  <a:srgbClr val="A90429"/>
                </a:solidFill>
                <a:latin typeface="Cambria" panose="02040503050406030204" pitchFamily="18" charset="0"/>
                <a:ea typeface="Cambria" panose="02040503050406030204" pitchFamily="18" charset="0"/>
              </a:rPr>
              <a:t>1.304</a:t>
            </a:r>
            <a:endParaRPr lang="es-CL" sz="3200" dirty="0">
              <a:solidFill>
                <a:srgbClr val="A90429"/>
              </a:solidFill>
              <a:latin typeface="Cambria" panose="02040503050406030204" pitchFamily="18" charset="0"/>
              <a:ea typeface="Cambria" panose="02040503050406030204" pitchFamily="18" charset="0"/>
            </a:endParaRPr>
          </a:p>
        </p:txBody>
      </p:sp>
      <p:sp>
        <p:nvSpPr>
          <p:cNvPr id="21" name="CuadroTexto 20">
            <a:extLst>
              <a:ext uri="{FF2B5EF4-FFF2-40B4-BE49-F238E27FC236}">
                <a16:creationId xmlns:a16="http://schemas.microsoft.com/office/drawing/2014/main" id="{45C924BB-DB4E-4304-C5DC-B5A70D80D2F1}"/>
              </a:ext>
            </a:extLst>
          </p:cNvPr>
          <p:cNvSpPr txBox="1"/>
          <p:nvPr/>
        </p:nvSpPr>
        <p:spPr>
          <a:xfrm>
            <a:off x="8051229" y="4747782"/>
            <a:ext cx="1698499" cy="923330"/>
          </a:xfrm>
          <a:prstGeom prst="rect">
            <a:avLst/>
          </a:prstGeom>
          <a:noFill/>
        </p:spPr>
        <p:txBody>
          <a:bodyPr wrap="square" rtlCol="0">
            <a:spAutoFit/>
          </a:bodyPr>
          <a:lstStyle>
            <a:defPPr>
              <a:defRPr lang="es-CL"/>
            </a:defPPr>
            <a:lvl1pPr marR="0" lvl="0" indent="0" algn="ctr" fontAlgn="auto">
              <a:lnSpc>
                <a:spcPct val="100000"/>
              </a:lnSpc>
              <a:spcBef>
                <a:spcPts val="0"/>
              </a:spcBef>
              <a:spcAft>
                <a:spcPts val="0"/>
              </a:spcAft>
              <a:buClrTx/>
              <a:buSzTx/>
              <a:buFontTx/>
              <a:buNone/>
              <a:tabLst/>
              <a:defRPr sz="1600">
                <a:solidFill>
                  <a:srgbClr val="03102C"/>
                </a:solidFill>
                <a:latin typeface="Cambria" panose="02040503050406030204" pitchFamily="18" charset="0"/>
                <a:ea typeface="Cambria" panose="02040503050406030204" pitchFamily="18" charset="0"/>
              </a:defRPr>
            </a:lvl1pPr>
          </a:lstStyle>
          <a:p>
            <a:r>
              <a:rPr lang="es-MX" dirty="0" err="1"/>
              <a:t>students</a:t>
            </a:r>
            <a:r>
              <a:rPr lang="es-MX" dirty="0"/>
              <a:t> </a:t>
            </a:r>
            <a:r>
              <a:rPr lang="es-MX" dirty="0" err="1"/>
              <a:t>belonging</a:t>
            </a:r>
            <a:r>
              <a:rPr lang="es-MX" dirty="0"/>
              <a:t> </a:t>
            </a:r>
            <a:r>
              <a:rPr lang="es-MX" dirty="0" err="1"/>
              <a:t>to</a:t>
            </a:r>
            <a:r>
              <a:rPr lang="es-MX" dirty="0"/>
              <a:t> UNAB </a:t>
            </a:r>
            <a:r>
              <a:rPr lang="es-MX" dirty="0" err="1"/>
              <a:t>teams</a:t>
            </a:r>
            <a:r>
              <a:rPr lang="es-MX" dirty="0"/>
              <a:t> </a:t>
            </a:r>
            <a:endParaRPr lang="es-CL" dirty="0"/>
          </a:p>
        </p:txBody>
      </p:sp>
      <p:sp>
        <p:nvSpPr>
          <p:cNvPr id="22" name="CuadroTexto 21">
            <a:extLst>
              <a:ext uri="{FF2B5EF4-FFF2-40B4-BE49-F238E27FC236}">
                <a16:creationId xmlns:a16="http://schemas.microsoft.com/office/drawing/2014/main" id="{0B88F7B8-CE8A-9199-72D4-E031A355B64D}"/>
              </a:ext>
            </a:extLst>
          </p:cNvPr>
          <p:cNvSpPr txBox="1"/>
          <p:nvPr/>
        </p:nvSpPr>
        <p:spPr>
          <a:xfrm>
            <a:off x="10121513" y="4158579"/>
            <a:ext cx="1472113" cy="584775"/>
          </a:xfrm>
          <a:prstGeom prst="rect">
            <a:avLst/>
          </a:prstGeom>
          <a:noFill/>
        </p:spPr>
        <p:txBody>
          <a:bodyPr wrap="square" rtlCol="0">
            <a:spAutoFit/>
          </a:bodyPr>
          <a:lstStyle>
            <a:defPPr>
              <a:defRPr lang="es-CL"/>
            </a:defPPr>
            <a:lvl1pPr marR="0" lvl="0" indent="0" fontAlgn="auto">
              <a:lnSpc>
                <a:spcPct val="100000"/>
              </a:lnSpc>
              <a:spcBef>
                <a:spcPts val="0"/>
              </a:spcBef>
              <a:spcAft>
                <a:spcPts val="0"/>
              </a:spcAft>
              <a:buClrTx/>
              <a:buSzTx/>
              <a:buFontTx/>
              <a:buNone/>
              <a:tabLst/>
              <a:defRPr kumimoji="0" sz="3800" b="1" i="0" u="none" strike="noStrike" cap="none" spc="0" normalizeH="0" baseline="0">
                <a:ln>
                  <a:noFill/>
                </a:ln>
                <a:solidFill>
                  <a:schemeClr val="tx2">
                    <a:lumMod val="60000"/>
                    <a:lumOff val="40000"/>
                  </a:schemeClr>
                </a:solidFill>
                <a:effectLst/>
                <a:uLnTx/>
                <a:uFillTx/>
                <a:latin typeface="Calibri" panose="020F0502020204030204"/>
              </a:defRPr>
            </a:lvl1pPr>
          </a:lstStyle>
          <a:p>
            <a:pPr lvl="0" algn="ctr">
              <a:defRPr/>
            </a:pPr>
            <a:r>
              <a:rPr lang="es-ES" sz="3200" dirty="0">
                <a:solidFill>
                  <a:srgbClr val="A90429"/>
                </a:solidFill>
                <a:latin typeface="Cambria" panose="02040503050406030204" pitchFamily="18" charset="0"/>
                <a:ea typeface="Cambria" panose="02040503050406030204" pitchFamily="18" charset="0"/>
              </a:rPr>
              <a:t>51</a:t>
            </a:r>
            <a:endParaRPr lang="es-CL" sz="3200" dirty="0">
              <a:solidFill>
                <a:srgbClr val="A90429"/>
              </a:solidFill>
              <a:latin typeface="Cambria" panose="02040503050406030204" pitchFamily="18" charset="0"/>
              <a:ea typeface="Cambria" panose="02040503050406030204" pitchFamily="18" charset="0"/>
            </a:endParaRPr>
          </a:p>
        </p:txBody>
      </p:sp>
      <p:sp>
        <p:nvSpPr>
          <p:cNvPr id="23" name="CuadroTexto 22">
            <a:extLst>
              <a:ext uri="{FF2B5EF4-FFF2-40B4-BE49-F238E27FC236}">
                <a16:creationId xmlns:a16="http://schemas.microsoft.com/office/drawing/2014/main" id="{2C4A129B-0964-7FEA-1F7E-51B353BBF04E}"/>
              </a:ext>
            </a:extLst>
          </p:cNvPr>
          <p:cNvSpPr txBox="1"/>
          <p:nvPr/>
        </p:nvSpPr>
        <p:spPr>
          <a:xfrm>
            <a:off x="10035815" y="4786112"/>
            <a:ext cx="16984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600" dirty="0" err="1">
                <a:solidFill>
                  <a:srgbClr val="03102C"/>
                </a:solidFill>
                <a:latin typeface="Cambria" panose="02040503050406030204" pitchFamily="18" charset="0"/>
                <a:ea typeface="Cambria" panose="02040503050406030204" pitchFamily="18" charset="0"/>
              </a:rPr>
              <a:t>sports</a:t>
            </a:r>
            <a:r>
              <a:rPr lang="es-CL" sz="1600" dirty="0">
                <a:solidFill>
                  <a:srgbClr val="03102C"/>
                </a:solidFill>
                <a:latin typeface="Cambria" panose="02040503050406030204" pitchFamily="18" charset="0"/>
                <a:ea typeface="Cambria" panose="02040503050406030204" pitchFamily="18" charset="0"/>
              </a:rPr>
              <a:t> </a:t>
            </a:r>
            <a:r>
              <a:rPr lang="es-CL" sz="1600" dirty="0" err="1">
                <a:solidFill>
                  <a:srgbClr val="03102C"/>
                </a:solidFill>
                <a:latin typeface="Cambria" panose="02040503050406030204" pitchFamily="18" charset="0"/>
                <a:ea typeface="Cambria" panose="02040503050406030204" pitchFamily="18" charset="0"/>
              </a:rPr>
              <a:t>teams</a:t>
            </a:r>
            <a:endParaRPr lang="es-CL" sz="1600" dirty="0">
              <a:solidFill>
                <a:srgbClr val="03102C"/>
              </a:solidFill>
              <a:latin typeface="Cambria" panose="02040503050406030204" pitchFamily="18" charset="0"/>
              <a:ea typeface="Cambria" panose="02040503050406030204" pitchFamily="18" charset="0"/>
            </a:endParaRPr>
          </a:p>
        </p:txBody>
      </p:sp>
      <p:cxnSp>
        <p:nvCxnSpPr>
          <p:cNvPr id="24" name="Conector recto 23">
            <a:extLst>
              <a:ext uri="{FF2B5EF4-FFF2-40B4-BE49-F238E27FC236}">
                <a16:creationId xmlns:a16="http://schemas.microsoft.com/office/drawing/2014/main" id="{38D8C8EA-B803-CF0C-372C-9ED67D45B4A2}"/>
              </a:ext>
            </a:extLst>
          </p:cNvPr>
          <p:cNvCxnSpPr>
            <a:cxnSpLocks/>
          </p:cNvCxnSpPr>
          <p:nvPr/>
        </p:nvCxnSpPr>
        <p:spPr>
          <a:xfrm flipV="1">
            <a:off x="9935029" y="4151087"/>
            <a:ext cx="0" cy="1666421"/>
          </a:xfrm>
          <a:prstGeom prst="line">
            <a:avLst/>
          </a:prstGeom>
          <a:ln w="9525">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9A302899-442F-6777-83E6-D22C29F47C2B}"/>
              </a:ext>
            </a:extLst>
          </p:cNvPr>
          <p:cNvCxnSpPr>
            <a:cxnSpLocks/>
          </p:cNvCxnSpPr>
          <p:nvPr/>
        </p:nvCxnSpPr>
        <p:spPr>
          <a:xfrm flipV="1">
            <a:off x="7765141" y="4071258"/>
            <a:ext cx="0" cy="1666421"/>
          </a:xfrm>
          <a:prstGeom prst="line">
            <a:avLst/>
          </a:prstGeom>
          <a:ln w="9525">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F0447376-B48D-CD99-76C5-90ED394CDE7F}"/>
              </a:ext>
            </a:extLst>
          </p:cNvPr>
          <p:cNvCxnSpPr>
            <a:cxnSpLocks/>
          </p:cNvCxnSpPr>
          <p:nvPr/>
        </p:nvCxnSpPr>
        <p:spPr>
          <a:xfrm flipV="1">
            <a:off x="5356438" y="4158579"/>
            <a:ext cx="0" cy="1666421"/>
          </a:xfrm>
          <a:prstGeom prst="line">
            <a:avLst/>
          </a:prstGeom>
          <a:ln w="9525">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D400E50F-9DAA-E50A-6D44-95DF2C8824AA}"/>
              </a:ext>
            </a:extLst>
          </p:cNvPr>
          <p:cNvCxnSpPr>
            <a:cxnSpLocks/>
          </p:cNvCxnSpPr>
          <p:nvPr/>
        </p:nvCxnSpPr>
        <p:spPr>
          <a:xfrm flipV="1">
            <a:off x="2235196" y="4129317"/>
            <a:ext cx="0" cy="1666421"/>
          </a:xfrm>
          <a:prstGeom prst="line">
            <a:avLst/>
          </a:prstGeom>
          <a:ln w="9525">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81C63092-5F75-4C90-EB99-39A17A6172DE}"/>
              </a:ext>
            </a:extLst>
          </p:cNvPr>
          <p:cNvCxnSpPr/>
          <p:nvPr/>
        </p:nvCxnSpPr>
        <p:spPr>
          <a:xfrm>
            <a:off x="2235196" y="4158579"/>
            <a:ext cx="0" cy="1796655"/>
          </a:xfrm>
          <a:prstGeom prst="line">
            <a:avLst/>
          </a:prstGeom>
          <a:ln>
            <a:solidFill>
              <a:schemeClr val="bg2">
                <a:lumMod val="9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73F78585-D8E7-97F2-D257-3E0F00A645BA}"/>
              </a:ext>
            </a:extLst>
          </p:cNvPr>
          <p:cNvSpPr txBox="1"/>
          <p:nvPr/>
        </p:nvSpPr>
        <p:spPr>
          <a:xfrm>
            <a:off x="2775436" y="4114876"/>
            <a:ext cx="1614312" cy="584775"/>
          </a:xfrm>
          <a:prstGeom prst="rect">
            <a:avLst/>
          </a:prstGeom>
          <a:noFill/>
        </p:spPr>
        <p:txBody>
          <a:bodyPr wrap="square" rtlCol="0">
            <a:spAutoFit/>
          </a:bodyPr>
          <a:lstStyle>
            <a:defPPr>
              <a:defRPr lang="es-CL"/>
            </a:defPPr>
            <a:lvl1pPr marR="0" lvl="0" indent="0" fontAlgn="auto">
              <a:lnSpc>
                <a:spcPct val="100000"/>
              </a:lnSpc>
              <a:spcBef>
                <a:spcPts val="0"/>
              </a:spcBef>
              <a:spcAft>
                <a:spcPts val="0"/>
              </a:spcAft>
              <a:buClrTx/>
              <a:buSzTx/>
              <a:buFontTx/>
              <a:buNone/>
              <a:tabLst/>
              <a:defRPr kumimoji="0" sz="3800" b="1" i="0" u="none" strike="noStrike" cap="none" spc="0" normalizeH="0" baseline="0">
                <a:ln>
                  <a:noFill/>
                </a:ln>
                <a:solidFill>
                  <a:schemeClr val="tx2">
                    <a:lumMod val="60000"/>
                    <a:lumOff val="40000"/>
                  </a:schemeClr>
                </a:solidFill>
                <a:effectLst/>
                <a:uLnTx/>
                <a:uFillTx/>
                <a:latin typeface="Calibri" panose="020F0502020204030204"/>
              </a:defRPr>
            </a:lvl1pPr>
          </a:lstStyle>
          <a:p>
            <a:pPr lvl="0" algn="ctr">
              <a:defRPr/>
            </a:pPr>
            <a:r>
              <a:rPr lang="es-ES" sz="3200" dirty="0">
                <a:solidFill>
                  <a:srgbClr val="A90429"/>
                </a:solidFill>
                <a:latin typeface="Cambria" panose="02040503050406030204" pitchFamily="18" charset="0"/>
                <a:ea typeface="Cambria" panose="02040503050406030204" pitchFamily="18" charset="0"/>
              </a:rPr>
              <a:t>N°1</a:t>
            </a:r>
            <a:endParaRPr lang="es-CL" sz="3200" dirty="0">
              <a:solidFill>
                <a:srgbClr val="A90429"/>
              </a:solidFill>
              <a:latin typeface="Cambria" panose="02040503050406030204" pitchFamily="18" charset="0"/>
              <a:ea typeface="Cambria" panose="02040503050406030204" pitchFamily="18" charset="0"/>
            </a:endParaRPr>
          </a:p>
        </p:txBody>
      </p:sp>
      <p:sp>
        <p:nvSpPr>
          <p:cNvPr id="6" name="CuadroTexto 5">
            <a:extLst>
              <a:ext uri="{FF2B5EF4-FFF2-40B4-BE49-F238E27FC236}">
                <a16:creationId xmlns:a16="http://schemas.microsoft.com/office/drawing/2014/main" id="{5807E965-51A7-0727-76F4-19B0B51C2F97}"/>
              </a:ext>
            </a:extLst>
          </p:cNvPr>
          <p:cNvSpPr txBox="1"/>
          <p:nvPr/>
        </p:nvSpPr>
        <p:spPr>
          <a:xfrm>
            <a:off x="2524902" y="4699651"/>
            <a:ext cx="21254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3102C"/>
                </a:solidFill>
                <a:latin typeface="Cambria" panose="02040503050406030204" pitchFamily="18" charset="0"/>
                <a:ea typeface="Cambria" panose="02040503050406030204" pitchFamily="18" charset="0"/>
              </a:rPr>
              <a:t>The university that contributes the most athletes to national and international high-performance competitions.</a:t>
            </a:r>
            <a:endParaRPr lang="es-CL" sz="1600" dirty="0">
              <a:solidFill>
                <a:srgbClr val="03102C"/>
              </a:solidFill>
              <a:latin typeface="Cambria" panose="02040503050406030204" pitchFamily="18" charset="0"/>
              <a:ea typeface="Cambria" panose="02040503050406030204" pitchFamily="18" charset="0"/>
            </a:endParaRPr>
          </a:p>
        </p:txBody>
      </p:sp>
      <p:sp>
        <p:nvSpPr>
          <p:cNvPr id="8" name="CuadroTexto 7">
            <a:extLst>
              <a:ext uri="{FF2B5EF4-FFF2-40B4-BE49-F238E27FC236}">
                <a16:creationId xmlns:a16="http://schemas.microsoft.com/office/drawing/2014/main" id="{C362BA86-6207-B081-D93B-B06D4604B2D5}"/>
              </a:ext>
            </a:extLst>
          </p:cNvPr>
          <p:cNvSpPr txBox="1"/>
          <p:nvPr/>
        </p:nvSpPr>
        <p:spPr>
          <a:xfrm>
            <a:off x="5372791" y="4074022"/>
            <a:ext cx="1869898" cy="584775"/>
          </a:xfrm>
          <a:prstGeom prst="rect">
            <a:avLst/>
          </a:prstGeom>
          <a:noFill/>
        </p:spPr>
        <p:txBody>
          <a:bodyPr wrap="square" rtlCol="0">
            <a:spAutoFit/>
          </a:bodyPr>
          <a:lstStyle>
            <a:defPPr>
              <a:defRPr lang="es-CL"/>
            </a:defPPr>
            <a:lvl1pPr marR="0" lvl="0" indent="0" fontAlgn="auto">
              <a:lnSpc>
                <a:spcPct val="100000"/>
              </a:lnSpc>
              <a:spcBef>
                <a:spcPts val="0"/>
              </a:spcBef>
              <a:spcAft>
                <a:spcPts val="0"/>
              </a:spcAft>
              <a:buClrTx/>
              <a:buSzTx/>
              <a:buFontTx/>
              <a:buNone/>
              <a:tabLst/>
              <a:defRPr kumimoji="0" sz="3800" b="1" i="0" u="none" strike="noStrike" cap="none" spc="0" normalizeH="0" baseline="0">
                <a:ln>
                  <a:noFill/>
                </a:ln>
                <a:solidFill>
                  <a:schemeClr val="tx2">
                    <a:lumMod val="60000"/>
                    <a:lumOff val="40000"/>
                  </a:schemeClr>
                </a:solidFill>
                <a:effectLst/>
                <a:uLnTx/>
                <a:uFillTx/>
                <a:latin typeface="Calibri" panose="020F0502020204030204"/>
              </a:defRPr>
            </a:lvl1pPr>
          </a:lstStyle>
          <a:p>
            <a:pPr lvl="0" algn="ctr">
              <a:defRPr/>
            </a:pPr>
            <a:r>
              <a:rPr lang="es-MX" sz="3200" dirty="0" err="1">
                <a:solidFill>
                  <a:srgbClr val="A90429"/>
                </a:solidFill>
                <a:latin typeface="Cambria" panose="02040503050406030204" pitchFamily="18" charset="0"/>
                <a:ea typeface="Cambria" panose="02040503050406030204" pitchFamily="18" charset="0"/>
              </a:rPr>
              <a:t>The</a:t>
            </a:r>
            <a:r>
              <a:rPr lang="es-MX" sz="3200" dirty="0">
                <a:solidFill>
                  <a:srgbClr val="A90429"/>
                </a:solidFill>
                <a:latin typeface="Cambria" panose="02040503050406030204" pitchFamily="18" charset="0"/>
                <a:ea typeface="Cambria" panose="02040503050406030204" pitchFamily="18" charset="0"/>
              </a:rPr>
              <a:t> </a:t>
            </a:r>
            <a:r>
              <a:rPr lang="es-MX" sz="3200" dirty="0" err="1">
                <a:solidFill>
                  <a:srgbClr val="A90429"/>
                </a:solidFill>
                <a:latin typeface="Cambria" panose="02040503050406030204" pitchFamily="18" charset="0"/>
                <a:ea typeface="Cambria" panose="02040503050406030204" pitchFamily="18" charset="0"/>
              </a:rPr>
              <a:t>only</a:t>
            </a:r>
            <a:r>
              <a:rPr lang="es-MX" sz="3200" dirty="0">
                <a:solidFill>
                  <a:srgbClr val="A90429"/>
                </a:solidFill>
                <a:latin typeface="Cambria" panose="02040503050406030204" pitchFamily="18" charset="0"/>
                <a:ea typeface="Cambria" panose="02040503050406030204" pitchFamily="18" charset="0"/>
              </a:rPr>
              <a:t> </a:t>
            </a:r>
            <a:endParaRPr lang="es-CL" sz="3200" dirty="0">
              <a:solidFill>
                <a:srgbClr val="A90429"/>
              </a:solidFill>
              <a:latin typeface="Cambria" panose="02040503050406030204" pitchFamily="18" charset="0"/>
              <a:ea typeface="Cambria" panose="02040503050406030204" pitchFamily="18" charset="0"/>
            </a:endParaRPr>
          </a:p>
        </p:txBody>
      </p:sp>
      <p:sp>
        <p:nvSpPr>
          <p:cNvPr id="9" name="CuadroTexto 8">
            <a:extLst>
              <a:ext uri="{FF2B5EF4-FFF2-40B4-BE49-F238E27FC236}">
                <a16:creationId xmlns:a16="http://schemas.microsoft.com/office/drawing/2014/main" id="{8159E3A9-98E3-FB39-80F7-5E639436DEEE}"/>
              </a:ext>
            </a:extLst>
          </p:cNvPr>
          <p:cNvSpPr txBox="1"/>
          <p:nvPr/>
        </p:nvSpPr>
        <p:spPr>
          <a:xfrm>
            <a:off x="5185573" y="4743354"/>
            <a:ext cx="2125484"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3102C"/>
                </a:solidFill>
                <a:latin typeface="Cambria" panose="02040503050406030204" pitchFamily="18" charset="0"/>
                <a:ea typeface="Cambria" panose="02040503050406030204" pitchFamily="18" charset="0"/>
              </a:rPr>
              <a:t>university with a sports institute dedicated to promoting healthy lifestyles and contributing to public sports policies</a:t>
            </a:r>
            <a:endParaRPr lang="es-CL" sz="1600" dirty="0">
              <a:solidFill>
                <a:srgbClr val="03102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87060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grupo de personas en una estación de metro&#10;&#10;Descripción generada automáticamente con confianza media">
            <a:extLst>
              <a:ext uri="{FF2B5EF4-FFF2-40B4-BE49-F238E27FC236}">
                <a16:creationId xmlns:a16="http://schemas.microsoft.com/office/drawing/2014/main" id="{E7C88D69-5FB6-2D62-D860-FB199D00EAA2}"/>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27749" r="6245"/>
          <a:stretch/>
        </p:blipFill>
        <p:spPr>
          <a:xfrm>
            <a:off x="5401995" y="0"/>
            <a:ext cx="6790006" cy="6858000"/>
          </a:xfrm>
          <a:prstGeom prst="rect">
            <a:avLst/>
          </a:prstGeom>
        </p:spPr>
      </p:pic>
      <p:sp>
        <p:nvSpPr>
          <p:cNvPr id="8" name="CuadroTexto 7">
            <a:extLst>
              <a:ext uri="{FF2B5EF4-FFF2-40B4-BE49-F238E27FC236}">
                <a16:creationId xmlns:a16="http://schemas.microsoft.com/office/drawing/2014/main" id="{1CEBF401-FDC3-6093-A684-E33B72BE4B48}"/>
              </a:ext>
            </a:extLst>
          </p:cNvPr>
          <p:cNvSpPr txBox="1"/>
          <p:nvPr/>
        </p:nvSpPr>
        <p:spPr>
          <a:xfrm>
            <a:off x="436808" y="1381543"/>
            <a:ext cx="4585357" cy="4370427"/>
          </a:xfrm>
          <a:prstGeom prst="rect">
            <a:avLst/>
          </a:prstGeom>
          <a:noFill/>
        </p:spPr>
        <p:txBody>
          <a:bodyPr wrap="square">
            <a:spAutoFit/>
          </a:bodyPr>
          <a:lstStyle/>
          <a:p>
            <a:pPr algn="ctr"/>
            <a:r>
              <a:rPr lang="es-MX" sz="2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Andrés Bello </a:t>
            </a:r>
            <a:r>
              <a:rPr lang="es-MX" sz="2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University</a:t>
            </a:r>
            <a:r>
              <a:rPr lang="es-MX" sz="2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s-MX" sz="2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Endowment</a:t>
            </a:r>
            <a:endParaRPr lang="es-MX" sz="2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endParaRPr lang="es-MX" sz="2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endParaRPr lang="en-US" sz="400"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indent="-342900">
              <a:buFont typeface="Arial" panose="020B0604020202020204" pitchFamily="34" charset="0"/>
              <a:buChar char="•"/>
            </a:pPr>
            <a:r>
              <a:rPr lang="en-US" dirty="0">
                <a:solidFill>
                  <a:schemeClr val="tx1">
                    <a:lumMod val="95000"/>
                    <a:lumOff val="5000"/>
                  </a:schemeClr>
                </a:solidFill>
                <a:effectLst/>
                <a:latin typeface="Cambria" panose="02040503050406030204" pitchFamily="18" charset="0"/>
                <a:ea typeface="Cambria" panose="02040503050406030204" pitchFamily="18" charset="0"/>
                <a:cs typeface="Times New Roman" panose="02020603050405020304" pitchFamily="18" charset="0"/>
              </a:rPr>
              <a:t>An endowment reserve fund was created in 2022 with an initial CLP $30 billion capital. </a:t>
            </a:r>
          </a:p>
          <a:p>
            <a:pPr marL="342900" indent="-342900">
              <a:buFont typeface="Arial" panose="020B0604020202020204" pitchFamily="34" charset="0"/>
              <a:buChar char="•"/>
            </a:pPr>
            <a:endParaRPr lang="es-MX"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indent="-342900">
              <a:buFont typeface="Arial" panose="020B0604020202020204" pitchFamily="34" charset="0"/>
              <a:buChar char="•"/>
            </a:pPr>
            <a:r>
              <a:rPr lang="en-US" dirty="0">
                <a:solidFill>
                  <a:schemeClr val="tx1">
                    <a:lumMod val="95000"/>
                    <a:lumOff val="5000"/>
                  </a:schemeClr>
                </a:solidFill>
                <a:effectLst/>
                <a:latin typeface="Cambria" panose="02040503050406030204" pitchFamily="18" charset="0"/>
                <a:ea typeface="Cambria" panose="02040503050406030204" pitchFamily="18" charset="0"/>
                <a:cs typeface="Times New Roman" panose="02020603050405020304" pitchFamily="18" charset="0"/>
              </a:rPr>
              <a:t>The proceeds from investments in this fund will be used for student scholarships, entrepreneurship, and applied research projects of the UNAB community.</a:t>
            </a:r>
          </a:p>
          <a:p>
            <a:endParaRPr lang="es-MX" dirty="0">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indent="-342900">
              <a:buFont typeface="Arial" panose="020B0604020202020204" pitchFamily="34" charset="0"/>
              <a:buChar char="•"/>
            </a:pPr>
            <a:r>
              <a:rPr lang="en-US" dirty="0">
                <a:solidFill>
                  <a:schemeClr val="tx1">
                    <a:lumMod val="95000"/>
                    <a:lumOff val="5000"/>
                  </a:schemeClr>
                </a:solidFill>
                <a:effectLst/>
                <a:latin typeface="Cambria" panose="02040503050406030204" pitchFamily="18" charset="0"/>
                <a:ea typeface="Cambria" panose="02040503050406030204" pitchFamily="18" charset="0"/>
                <a:cs typeface="Times New Roman" panose="02020603050405020304" pitchFamily="18" charset="0"/>
              </a:rPr>
              <a:t>The first group of scholarships was awarded in December and benefited over 100 students from the three campuses. </a:t>
            </a:r>
            <a:endParaRPr lang="es-MX" dirty="0">
              <a:solidFill>
                <a:schemeClr val="tx1">
                  <a:lumMod val="95000"/>
                  <a:lumOff val="5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2" name="Rectángulo 11">
            <a:extLst>
              <a:ext uri="{FF2B5EF4-FFF2-40B4-BE49-F238E27FC236}">
                <a16:creationId xmlns:a16="http://schemas.microsoft.com/office/drawing/2014/main" id="{6B9D3F50-5678-5DB4-B445-1D3FA170A520}"/>
              </a:ext>
            </a:extLst>
          </p:cNvPr>
          <p:cNvSpPr/>
          <p:nvPr/>
        </p:nvSpPr>
        <p:spPr>
          <a:xfrm>
            <a:off x="3214838" y="-7612"/>
            <a:ext cx="5794407" cy="6710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Arial" panose="020B0604020202020204" pitchFamily="34" charset="0"/>
              <a:cs typeface="Arial" panose="020B0604020202020204" pitchFamily="34" charset="0"/>
            </a:endParaRPr>
          </a:p>
        </p:txBody>
      </p:sp>
      <p:sp>
        <p:nvSpPr>
          <p:cNvPr id="13" name="2 CuadroTexto">
            <a:extLst>
              <a:ext uri="{FF2B5EF4-FFF2-40B4-BE49-F238E27FC236}">
                <a16:creationId xmlns:a16="http://schemas.microsoft.com/office/drawing/2014/main" id="{0B75C2EC-C0CA-19ED-D9BF-F97B8B58662C}"/>
              </a:ext>
            </a:extLst>
          </p:cNvPr>
          <p:cNvSpPr txBox="1"/>
          <p:nvPr/>
        </p:nvSpPr>
        <p:spPr>
          <a:xfrm>
            <a:off x="3753856" y="116803"/>
            <a:ext cx="4815305" cy="369332"/>
          </a:xfrm>
          <a:prstGeom prst="rect">
            <a:avLst/>
          </a:prstGeom>
          <a:noFill/>
        </p:spPr>
        <p:txBody>
          <a:bodyPr wrap="square" rtlCol="0">
            <a:spAutoFit/>
          </a:bodyPr>
          <a:lstStyle/>
          <a:p>
            <a:pPr algn="ctr" fontAlgn="base">
              <a:spcBef>
                <a:spcPct val="0"/>
              </a:spcBef>
              <a:spcAft>
                <a:spcPct val="0"/>
              </a:spcAft>
            </a:pPr>
            <a:r>
              <a:rPr lang="en-US" b="1" dirty="0">
                <a:solidFill>
                  <a:schemeClr val="bg1"/>
                </a:solidFill>
                <a:latin typeface="Cambria" panose="02040503050406030204" pitchFamily="18" charset="0"/>
                <a:ea typeface="Cambria" panose="02040503050406030204" pitchFamily="18" charset="0"/>
                <a:cs typeface="Arial" charset="0"/>
              </a:rPr>
              <a:t>COMMITMENT AND OUTREACH</a:t>
            </a:r>
          </a:p>
        </p:txBody>
      </p:sp>
    </p:spTree>
    <p:extLst>
      <p:ext uri="{BB962C8B-B14F-4D97-AF65-F5344CB8AC3E}">
        <p14:creationId xmlns:p14="http://schemas.microsoft.com/office/powerpoint/2010/main" val="1868257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ángulo 116">
            <a:extLst>
              <a:ext uri="{FF2B5EF4-FFF2-40B4-BE49-F238E27FC236}">
                <a16:creationId xmlns:a16="http://schemas.microsoft.com/office/drawing/2014/main" id="{99EE152C-9650-45F7-84A2-37A39F225B67}"/>
              </a:ext>
            </a:extLst>
          </p:cNvPr>
          <p:cNvSpPr/>
          <p:nvPr/>
        </p:nvSpPr>
        <p:spPr>
          <a:xfrm>
            <a:off x="4370070" y="873551"/>
            <a:ext cx="7676119" cy="572028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F30D869B-6333-4067-9F45-74CF502B06E3}"/>
              </a:ext>
            </a:extLst>
          </p:cNvPr>
          <p:cNvSpPr/>
          <p:nvPr/>
        </p:nvSpPr>
        <p:spPr>
          <a:xfrm>
            <a:off x="3573194" y="-7612"/>
            <a:ext cx="5064369" cy="6710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1CA54E0D-0C82-4FE1-AFDC-A3C533FC5257}"/>
              </a:ext>
            </a:extLst>
          </p:cNvPr>
          <p:cNvSpPr/>
          <p:nvPr/>
        </p:nvSpPr>
        <p:spPr>
          <a:xfrm>
            <a:off x="4581629" y="6773510"/>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sp>
        <p:nvSpPr>
          <p:cNvPr id="83" name="2 CuadroTexto">
            <a:extLst>
              <a:ext uri="{FF2B5EF4-FFF2-40B4-BE49-F238E27FC236}">
                <a16:creationId xmlns:a16="http://schemas.microsoft.com/office/drawing/2014/main" id="{F13B2E5E-820B-4379-B4F4-EAC185DDB903}"/>
              </a:ext>
            </a:extLst>
          </p:cNvPr>
          <p:cNvSpPr txBox="1"/>
          <p:nvPr/>
        </p:nvSpPr>
        <p:spPr>
          <a:xfrm>
            <a:off x="3571684" y="15132"/>
            <a:ext cx="5064368" cy="646331"/>
          </a:xfrm>
          <a:prstGeom prst="rect">
            <a:avLst/>
          </a:prstGeom>
          <a:noFill/>
        </p:spPr>
        <p:txBody>
          <a:bodyPr wrap="square" rtlCol="0">
            <a:spAutoFit/>
          </a:bodyPr>
          <a:lstStyle/>
          <a:p>
            <a:pPr algn="ctr" defTabSz="914332">
              <a:defRPr/>
            </a:pPr>
            <a:r>
              <a:rPr lang="en-US" sz="1800" b="1" dirty="0">
                <a:solidFill>
                  <a:schemeClr val="bg1"/>
                </a:solidFill>
                <a:latin typeface="Cambria" panose="02040503050406030204" pitchFamily="18" charset="0"/>
                <a:ea typeface="Cambria" panose="02040503050406030204" pitchFamily="18" charset="0"/>
              </a:rPr>
              <a:t>INTERNATIONALITY AS PART OF UNAB ACADEMIC MODEL </a:t>
            </a:r>
          </a:p>
        </p:txBody>
      </p:sp>
      <p:sp>
        <p:nvSpPr>
          <p:cNvPr id="92" name="CuadroTexto 91">
            <a:extLst>
              <a:ext uri="{FF2B5EF4-FFF2-40B4-BE49-F238E27FC236}">
                <a16:creationId xmlns:a16="http://schemas.microsoft.com/office/drawing/2014/main" id="{B48A555B-A354-4E46-BD83-C464506A9121}"/>
              </a:ext>
            </a:extLst>
          </p:cNvPr>
          <p:cNvSpPr txBox="1"/>
          <p:nvPr/>
        </p:nvSpPr>
        <p:spPr>
          <a:xfrm>
            <a:off x="551934" y="4409130"/>
            <a:ext cx="3389115" cy="1107996"/>
          </a:xfrm>
          <a:prstGeom prst="rect">
            <a:avLst/>
          </a:prstGeom>
          <a:noFill/>
        </p:spPr>
        <p:txBody>
          <a:bodyPr wrap="square">
            <a:spAutoFit/>
          </a:bodyPr>
          <a:lstStyle/>
          <a:p>
            <a:pPr algn="ctr"/>
            <a:r>
              <a:rPr lang="en-US" sz="2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Over 340 agreements with leading universities world-wide</a:t>
            </a:r>
          </a:p>
        </p:txBody>
      </p:sp>
      <p:pic>
        <p:nvPicPr>
          <p:cNvPr id="46" name="Imagen 45" descr="Logotipo, nombre de la empresa&#10;&#10;Descripción generada automáticamente">
            <a:extLst>
              <a:ext uri="{FF2B5EF4-FFF2-40B4-BE49-F238E27FC236}">
                <a16:creationId xmlns:a16="http://schemas.microsoft.com/office/drawing/2014/main" id="{B1E62D93-1E06-479A-A603-01D11EF34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7652" y="79059"/>
            <a:ext cx="1027027" cy="1027027"/>
          </a:xfrm>
          <a:prstGeom prst="rect">
            <a:avLst/>
          </a:prstGeom>
        </p:spPr>
      </p:pic>
      <p:pic>
        <p:nvPicPr>
          <p:cNvPr id="2" name="Imagen 1">
            <a:extLst>
              <a:ext uri="{FF2B5EF4-FFF2-40B4-BE49-F238E27FC236}">
                <a16:creationId xmlns:a16="http://schemas.microsoft.com/office/drawing/2014/main" id="{209300BD-665D-48AA-5204-8F21FD8494D1}"/>
              </a:ext>
            </a:extLst>
          </p:cNvPr>
          <p:cNvPicPr>
            <a:picLocks noChangeAspect="1"/>
          </p:cNvPicPr>
          <p:nvPr/>
        </p:nvPicPr>
        <p:blipFill>
          <a:blip r:embed="rId3"/>
          <a:stretch>
            <a:fillRect/>
          </a:stretch>
        </p:blipFill>
        <p:spPr>
          <a:xfrm rot="367532">
            <a:off x="707382" y="1028999"/>
            <a:ext cx="3078221" cy="3078221"/>
          </a:xfrm>
          <a:prstGeom prst="rect">
            <a:avLst/>
          </a:prstGeom>
        </p:spPr>
      </p:pic>
      <p:pic>
        <p:nvPicPr>
          <p:cNvPr id="10" name="Imagen 9">
            <a:extLst>
              <a:ext uri="{FF2B5EF4-FFF2-40B4-BE49-F238E27FC236}">
                <a16:creationId xmlns:a16="http://schemas.microsoft.com/office/drawing/2014/main" id="{32E71AF9-76F7-7CB3-4B37-AB3423ADEB97}"/>
              </a:ext>
            </a:extLst>
          </p:cNvPr>
          <p:cNvPicPr>
            <a:picLocks noChangeAspect="1"/>
          </p:cNvPicPr>
          <p:nvPr/>
        </p:nvPicPr>
        <p:blipFill>
          <a:blip r:embed="rId4"/>
          <a:stretch>
            <a:fillRect/>
          </a:stretch>
        </p:blipFill>
        <p:spPr>
          <a:xfrm>
            <a:off x="5419966" y="1082264"/>
            <a:ext cx="4997860" cy="5302861"/>
          </a:xfrm>
          <a:prstGeom prst="rect">
            <a:avLst/>
          </a:prstGeom>
        </p:spPr>
      </p:pic>
    </p:spTree>
    <p:extLst>
      <p:ext uri="{BB962C8B-B14F-4D97-AF65-F5344CB8AC3E}">
        <p14:creationId xmlns:p14="http://schemas.microsoft.com/office/powerpoint/2010/main" val="2382314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ángulo 115">
            <a:extLst>
              <a:ext uri="{FF2B5EF4-FFF2-40B4-BE49-F238E27FC236}">
                <a16:creationId xmlns:a16="http://schemas.microsoft.com/office/drawing/2014/main" id="{080BEAF5-5252-4C7A-A101-5D9469752AB7}"/>
              </a:ext>
            </a:extLst>
          </p:cNvPr>
          <p:cNvSpPr/>
          <p:nvPr/>
        </p:nvSpPr>
        <p:spPr>
          <a:xfrm>
            <a:off x="0" y="1282504"/>
            <a:ext cx="11846560" cy="5140452"/>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a:extLst>
              <a:ext uri="{FF2B5EF4-FFF2-40B4-BE49-F238E27FC236}">
                <a16:creationId xmlns:a16="http://schemas.microsoft.com/office/drawing/2014/main" id="{C0459E6C-4331-4DEA-BEC0-AE288323E184}"/>
              </a:ext>
            </a:extLst>
          </p:cNvPr>
          <p:cNvPicPr>
            <a:picLocks noChangeAspect="1"/>
          </p:cNvPicPr>
          <p:nvPr/>
        </p:nvPicPr>
        <p:blipFill rotWithShape="1">
          <a:blip r:embed="rId2"/>
          <a:srcRect t="16550" b="4275"/>
          <a:stretch/>
        </p:blipFill>
        <p:spPr>
          <a:xfrm>
            <a:off x="-81628" y="-7612"/>
            <a:ext cx="5674839" cy="6878381"/>
          </a:xfrm>
          <a:prstGeom prst="rect">
            <a:avLst/>
          </a:prstGeom>
        </p:spPr>
      </p:pic>
      <p:sp>
        <p:nvSpPr>
          <p:cNvPr id="7" name="Rectángulo 6">
            <a:extLst>
              <a:ext uri="{FF2B5EF4-FFF2-40B4-BE49-F238E27FC236}">
                <a16:creationId xmlns:a16="http://schemas.microsoft.com/office/drawing/2014/main" id="{1CA54E0D-0C82-4FE1-AFDC-A3C533FC5257}"/>
              </a:ext>
            </a:extLst>
          </p:cNvPr>
          <p:cNvSpPr/>
          <p:nvPr/>
        </p:nvSpPr>
        <p:spPr>
          <a:xfrm>
            <a:off x="4581629" y="6773510"/>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pic>
        <p:nvPicPr>
          <p:cNvPr id="20" name="Imagen 19">
            <a:extLst>
              <a:ext uri="{FF2B5EF4-FFF2-40B4-BE49-F238E27FC236}">
                <a16:creationId xmlns:a16="http://schemas.microsoft.com/office/drawing/2014/main" id="{46649F1F-EB2C-49F4-8AA4-38C0BB606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406" y="1683980"/>
            <a:ext cx="2170662" cy="2054116"/>
          </a:xfrm>
          <a:prstGeom prst="rect">
            <a:avLst/>
          </a:prstGeom>
        </p:spPr>
      </p:pic>
      <p:sp>
        <p:nvSpPr>
          <p:cNvPr id="98" name="CuadroTexto 97">
            <a:extLst>
              <a:ext uri="{FF2B5EF4-FFF2-40B4-BE49-F238E27FC236}">
                <a16:creationId xmlns:a16="http://schemas.microsoft.com/office/drawing/2014/main" id="{33D294B6-9909-4558-9FF4-0CBC25D68130}"/>
              </a:ext>
            </a:extLst>
          </p:cNvPr>
          <p:cNvSpPr txBox="1"/>
          <p:nvPr/>
        </p:nvSpPr>
        <p:spPr>
          <a:xfrm>
            <a:off x="5976162" y="2128340"/>
            <a:ext cx="1365614" cy="572529"/>
          </a:xfrm>
          <a:prstGeom prst="rect">
            <a:avLst/>
          </a:prstGeom>
          <a:noFill/>
        </p:spPr>
        <p:txBody>
          <a:bodyPr wrap="square">
            <a:spAutoFit/>
          </a:bodyPr>
          <a:lstStyle/>
          <a:p>
            <a:pPr algn="r">
              <a:lnSpc>
                <a:spcPct val="70000"/>
              </a:lnSpc>
            </a:pPr>
            <a:r>
              <a:rPr lang="en-US" sz="1600" b="1" dirty="0">
                <a:solidFill>
                  <a:schemeClr val="bg1"/>
                </a:solidFill>
                <a:latin typeface="Cambria" panose="02040503050406030204" pitchFamily="18" charset="0"/>
                <a:ea typeface="Cambria" panose="02040503050406030204" pitchFamily="18" charset="0"/>
                <a:cs typeface="Arial Narrow"/>
              </a:rPr>
              <a:t>OVER</a:t>
            </a:r>
          </a:p>
          <a:p>
            <a:pPr algn="r">
              <a:lnSpc>
                <a:spcPct val="70000"/>
              </a:lnSpc>
            </a:pPr>
            <a:r>
              <a:rPr lang="en-US" sz="2800" b="1" dirty="0">
                <a:solidFill>
                  <a:schemeClr val="bg1"/>
                </a:solidFill>
                <a:latin typeface="Cambria" panose="02040503050406030204" pitchFamily="18" charset="0"/>
                <a:ea typeface="Cambria" panose="02040503050406030204" pitchFamily="18" charset="0"/>
                <a:cs typeface="Arial Narrow"/>
              </a:rPr>
              <a:t>10.000</a:t>
            </a:r>
            <a:endParaRPr lang="es-ES" sz="2800" b="1" dirty="0">
              <a:solidFill>
                <a:schemeClr val="bg1"/>
              </a:solidFill>
              <a:latin typeface="Cambria" panose="02040503050406030204" pitchFamily="18" charset="0"/>
              <a:ea typeface="Cambria" panose="02040503050406030204" pitchFamily="18" charset="0"/>
              <a:cs typeface="Arial Narrow"/>
            </a:endParaRPr>
          </a:p>
        </p:txBody>
      </p:sp>
      <p:sp>
        <p:nvSpPr>
          <p:cNvPr id="105" name="CuadroTexto 104">
            <a:extLst>
              <a:ext uri="{FF2B5EF4-FFF2-40B4-BE49-F238E27FC236}">
                <a16:creationId xmlns:a16="http://schemas.microsoft.com/office/drawing/2014/main" id="{E49A810E-E425-4CA4-943D-29F8AA327B6D}"/>
              </a:ext>
            </a:extLst>
          </p:cNvPr>
          <p:cNvSpPr txBox="1"/>
          <p:nvPr/>
        </p:nvSpPr>
        <p:spPr>
          <a:xfrm>
            <a:off x="6168964" y="2694060"/>
            <a:ext cx="1142332" cy="698717"/>
          </a:xfrm>
          <a:prstGeom prst="rect">
            <a:avLst/>
          </a:prstGeom>
          <a:noFill/>
        </p:spPr>
        <p:txBody>
          <a:bodyPr wrap="square">
            <a:spAutoFit/>
          </a:bodyPr>
          <a:lstStyle/>
          <a:p>
            <a:pPr algn="r">
              <a:lnSpc>
                <a:spcPct val="70000"/>
              </a:lnSpc>
            </a:pPr>
            <a:r>
              <a:rPr lang="en-US" sz="1400" dirty="0">
                <a:solidFill>
                  <a:schemeClr val="bg1"/>
                </a:solidFill>
                <a:latin typeface="Cambria" panose="02040503050406030204" pitchFamily="18" charset="0"/>
                <a:ea typeface="Cambria" panose="02040503050406030204" pitchFamily="18" charset="0"/>
                <a:cs typeface="Arial Narrow"/>
              </a:rPr>
              <a:t>students with international exchange </a:t>
            </a:r>
          </a:p>
        </p:txBody>
      </p:sp>
      <p:sp>
        <p:nvSpPr>
          <p:cNvPr id="106" name="CuadroTexto 105">
            <a:extLst>
              <a:ext uri="{FF2B5EF4-FFF2-40B4-BE49-F238E27FC236}">
                <a16:creationId xmlns:a16="http://schemas.microsoft.com/office/drawing/2014/main" id="{5BA52A2F-7C43-45B1-8DDC-D512CACFFA2C}"/>
              </a:ext>
            </a:extLst>
          </p:cNvPr>
          <p:cNvSpPr txBox="1"/>
          <p:nvPr/>
        </p:nvSpPr>
        <p:spPr>
          <a:xfrm>
            <a:off x="9256840" y="2031803"/>
            <a:ext cx="2194259" cy="595099"/>
          </a:xfrm>
          <a:prstGeom prst="rect">
            <a:avLst/>
          </a:prstGeom>
          <a:noFill/>
        </p:spPr>
        <p:txBody>
          <a:bodyPr wrap="square">
            <a:spAutoFit/>
          </a:bodyPr>
          <a:lstStyle/>
          <a:p>
            <a:pPr algn="r">
              <a:lnSpc>
                <a:spcPct val="70000"/>
              </a:lnSpc>
            </a:pPr>
            <a:r>
              <a:rPr lang="en-US" sz="1400" b="1" dirty="0">
                <a:solidFill>
                  <a:schemeClr val="bg1"/>
                </a:solidFill>
                <a:latin typeface="Cambria" panose="02040503050406030204" pitchFamily="18" charset="0"/>
                <a:ea typeface="Cambria" panose="02040503050406030204" pitchFamily="18" charset="0"/>
                <a:cs typeface="Arial Narrow"/>
              </a:rPr>
              <a:t>OVER</a:t>
            </a:r>
          </a:p>
          <a:p>
            <a:pPr algn="r">
              <a:lnSpc>
                <a:spcPct val="70000"/>
              </a:lnSpc>
            </a:pPr>
            <a:r>
              <a:rPr lang="en-US" sz="3200" b="1" dirty="0">
                <a:solidFill>
                  <a:srgbClr val="C00000"/>
                </a:solidFill>
                <a:latin typeface="Cambria" panose="02040503050406030204" pitchFamily="18" charset="0"/>
                <a:ea typeface="Cambria" panose="02040503050406030204" pitchFamily="18" charset="0"/>
                <a:cs typeface="Arial Narrow"/>
              </a:rPr>
              <a:t>+ de 1.000</a:t>
            </a:r>
            <a:endParaRPr lang="es-ES" sz="3200" b="1" dirty="0">
              <a:solidFill>
                <a:srgbClr val="C00000"/>
              </a:solidFill>
              <a:latin typeface="Cambria" panose="02040503050406030204" pitchFamily="18" charset="0"/>
              <a:ea typeface="Cambria" panose="02040503050406030204" pitchFamily="18" charset="0"/>
              <a:cs typeface="Arial Narrow"/>
            </a:endParaRPr>
          </a:p>
        </p:txBody>
      </p:sp>
      <p:sp>
        <p:nvSpPr>
          <p:cNvPr id="109" name="CuadroTexto 108">
            <a:extLst>
              <a:ext uri="{FF2B5EF4-FFF2-40B4-BE49-F238E27FC236}">
                <a16:creationId xmlns:a16="http://schemas.microsoft.com/office/drawing/2014/main" id="{8B179C27-B390-442D-8846-CA1E1CA74CA6}"/>
              </a:ext>
            </a:extLst>
          </p:cNvPr>
          <p:cNvSpPr txBox="1"/>
          <p:nvPr/>
        </p:nvSpPr>
        <p:spPr>
          <a:xfrm>
            <a:off x="8225019" y="2566846"/>
            <a:ext cx="3254217" cy="697883"/>
          </a:xfrm>
          <a:prstGeom prst="rect">
            <a:avLst/>
          </a:prstGeom>
          <a:noFill/>
        </p:spPr>
        <p:txBody>
          <a:bodyPr wrap="square">
            <a:spAutoFit/>
          </a:bodyPr>
          <a:lstStyle/>
          <a:p>
            <a:pPr algn="r">
              <a:lnSpc>
                <a:spcPct val="70000"/>
              </a:lnSpc>
            </a:pPr>
            <a:r>
              <a:rPr lang="en-US" sz="1400" dirty="0">
                <a:solidFill>
                  <a:schemeClr val="tx2">
                    <a:lumMod val="50000"/>
                  </a:schemeClr>
                </a:solidFill>
                <a:latin typeface="Cambria" panose="02040503050406030204" pitchFamily="18" charset="0"/>
                <a:ea typeface="Cambria" panose="02040503050406030204" pitchFamily="18" charset="0"/>
                <a:cs typeface="Arial Narrow"/>
              </a:rPr>
              <a:t>UNAB students participated in activities with foreign universities in 2022, such as exchanges, short courses, and dual degrees (virtual and on-site).</a:t>
            </a:r>
          </a:p>
        </p:txBody>
      </p:sp>
      <p:pic>
        <p:nvPicPr>
          <p:cNvPr id="35" name="Imagen 34">
            <a:extLst>
              <a:ext uri="{FF2B5EF4-FFF2-40B4-BE49-F238E27FC236}">
                <a16:creationId xmlns:a16="http://schemas.microsoft.com/office/drawing/2014/main" id="{984A9985-F2EE-4851-A72C-B3F2210F0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676" y="3951332"/>
            <a:ext cx="558927" cy="2057869"/>
          </a:xfrm>
          <a:prstGeom prst="rect">
            <a:avLst/>
          </a:prstGeom>
        </p:spPr>
      </p:pic>
      <p:sp>
        <p:nvSpPr>
          <p:cNvPr id="110" name="CuadroTexto 109">
            <a:extLst>
              <a:ext uri="{FF2B5EF4-FFF2-40B4-BE49-F238E27FC236}">
                <a16:creationId xmlns:a16="http://schemas.microsoft.com/office/drawing/2014/main" id="{5206BA09-88B1-4A76-AC27-ACC6EB1D57FF}"/>
              </a:ext>
            </a:extLst>
          </p:cNvPr>
          <p:cNvSpPr txBox="1"/>
          <p:nvPr/>
        </p:nvSpPr>
        <p:spPr>
          <a:xfrm>
            <a:off x="5834524" y="4261725"/>
            <a:ext cx="2313169" cy="530466"/>
          </a:xfrm>
          <a:prstGeom prst="rect">
            <a:avLst/>
          </a:prstGeom>
          <a:noFill/>
        </p:spPr>
        <p:txBody>
          <a:bodyPr wrap="square">
            <a:spAutoFit/>
          </a:bodyPr>
          <a:lstStyle/>
          <a:p>
            <a:pPr algn="r">
              <a:lnSpc>
                <a:spcPct val="70000"/>
              </a:lnSpc>
            </a:pPr>
            <a:endParaRPr lang="en-US" sz="800" b="1" dirty="0">
              <a:solidFill>
                <a:srgbClr val="E52521"/>
              </a:solidFill>
              <a:latin typeface="Cambria" panose="02040503050406030204" pitchFamily="18" charset="0"/>
              <a:ea typeface="Cambria" panose="02040503050406030204" pitchFamily="18" charset="0"/>
              <a:cs typeface="Arial Narrow"/>
            </a:endParaRPr>
          </a:p>
          <a:p>
            <a:pPr algn="r">
              <a:lnSpc>
                <a:spcPct val="70000"/>
              </a:lnSpc>
            </a:pPr>
            <a:r>
              <a:rPr lang="en-US" sz="2400" b="1" dirty="0">
                <a:solidFill>
                  <a:srgbClr val="C00000"/>
                </a:solidFill>
                <a:latin typeface="Cambria" panose="02040503050406030204" pitchFamily="18" charset="0"/>
                <a:ea typeface="Cambria" panose="02040503050406030204" pitchFamily="18" charset="0"/>
                <a:cs typeface="Arial Narrow"/>
              </a:rPr>
              <a:t>OVER</a:t>
            </a:r>
            <a:r>
              <a:rPr lang="en-US" sz="3200" b="1" dirty="0">
                <a:solidFill>
                  <a:srgbClr val="C00000"/>
                </a:solidFill>
                <a:latin typeface="Cambria" panose="02040503050406030204" pitchFamily="18" charset="0"/>
                <a:ea typeface="Cambria" panose="02040503050406030204" pitchFamily="18" charset="0"/>
                <a:cs typeface="Arial Narrow"/>
              </a:rPr>
              <a:t> 2.000</a:t>
            </a:r>
            <a:endParaRPr lang="es-ES" sz="3200" b="1" dirty="0">
              <a:solidFill>
                <a:srgbClr val="C00000"/>
              </a:solidFill>
              <a:latin typeface="Cambria" panose="02040503050406030204" pitchFamily="18" charset="0"/>
              <a:ea typeface="Cambria" panose="02040503050406030204" pitchFamily="18" charset="0"/>
              <a:cs typeface="Arial Narrow"/>
            </a:endParaRPr>
          </a:p>
        </p:txBody>
      </p:sp>
      <p:sp>
        <p:nvSpPr>
          <p:cNvPr id="111" name="CuadroTexto 110">
            <a:extLst>
              <a:ext uri="{FF2B5EF4-FFF2-40B4-BE49-F238E27FC236}">
                <a16:creationId xmlns:a16="http://schemas.microsoft.com/office/drawing/2014/main" id="{9EFEE709-D561-4AB6-B908-707E921A6B0D}"/>
              </a:ext>
            </a:extLst>
          </p:cNvPr>
          <p:cNvSpPr txBox="1"/>
          <p:nvPr/>
        </p:nvSpPr>
        <p:spPr>
          <a:xfrm>
            <a:off x="10192687" y="4443144"/>
            <a:ext cx="1274037" cy="444224"/>
          </a:xfrm>
          <a:prstGeom prst="rect">
            <a:avLst/>
          </a:prstGeom>
          <a:noFill/>
        </p:spPr>
        <p:txBody>
          <a:bodyPr wrap="square">
            <a:spAutoFit/>
          </a:bodyPr>
          <a:lstStyle/>
          <a:p>
            <a:pPr algn="r">
              <a:lnSpc>
                <a:spcPct val="70000"/>
              </a:lnSpc>
            </a:pPr>
            <a:r>
              <a:rPr lang="en-US" sz="3200" b="1" dirty="0">
                <a:solidFill>
                  <a:srgbClr val="C00000"/>
                </a:solidFill>
                <a:latin typeface="Cambria" panose="02040503050406030204" pitchFamily="18" charset="0"/>
                <a:ea typeface="Cambria" panose="02040503050406030204" pitchFamily="18" charset="0"/>
                <a:cs typeface="Arial Narrow"/>
              </a:rPr>
              <a:t>1.700</a:t>
            </a:r>
            <a:endParaRPr lang="es-ES" sz="3200" b="1" dirty="0">
              <a:solidFill>
                <a:srgbClr val="C00000"/>
              </a:solidFill>
              <a:latin typeface="Cambria" panose="02040503050406030204" pitchFamily="18" charset="0"/>
              <a:ea typeface="Cambria" panose="02040503050406030204" pitchFamily="18" charset="0"/>
              <a:cs typeface="Arial Narrow"/>
            </a:endParaRPr>
          </a:p>
        </p:txBody>
      </p:sp>
      <p:sp>
        <p:nvSpPr>
          <p:cNvPr id="112" name="CuadroTexto 111">
            <a:extLst>
              <a:ext uri="{FF2B5EF4-FFF2-40B4-BE49-F238E27FC236}">
                <a16:creationId xmlns:a16="http://schemas.microsoft.com/office/drawing/2014/main" id="{77F80367-54AB-4D2A-99E6-5C0F7BC68E10}"/>
              </a:ext>
            </a:extLst>
          </p:cNvPr>
          <p:cNvSpPr txBox="1"/>
          <p:nvPr/>
        </p:nvSpPr>
        <p:spPr>
          <a:xfrm>
            <a:off x="6537686" y="4729589"/>
            <a:ext cx="1610007" cy="1000338"/>
          </a:xfrm>
          <a:prstGeom prst="rect">
            <a:avLst/>
          </a:prstGeom>
          <a:noFill/>
        </p:spPr>
        <p:txBody>
          <a:bodyPr wrap="square">
            <a:spAutoFit/>
          </a:bodyPr>
          <a:lstStyle/>
          <a:p>
            <a:pPr algn="r">
              <a:lnSpc>
                <a:spcPct val="70000"/>
              </a:lnSpc>
            </a:pPr>
            <a:r>
              <a:rPr lang="en-US" sz="1400" dirty="0">
                <a:solidFill>
                  <a:schemeClr val="tx2">
                    <a:lumMod val="50000"/>
                  </a:schemeClr>
                </a:solidFill>
                <a:latin typeface="Cambria" panose="02040503050406030204" pitchFamily="18" charset="0"/>
                <a:ea typeface="Cambria" panose="02040503050406030204" pitchFamily="18" charset="0"/>
                <a:cs typeface="Arial Narrow"/>
              </a:rPr>
              <a:t>international students participated in activities at UNAB in 2022 (virtual and on-site) </a:t>
            </a:r>
          </a:p>
        </p:txBody>
      </p:sp>
      <p:sp>
        <p:nvSpPr>
          <p:cNvPr id="113" name="CuadroTexto 112">
            <a:extLst>
              <a:ext uri="{FF2B5EF4-FFF2-40B4-BE49-F238E27FC236}">
                <a16:creationId xmlns:a16="http://schemas.microsoft.com/office/drawing/2014/main" id="{297A8D77-A5CB-4104-8BBF-624D4814911E}"/>
              </a:ext>
            </a:extLst>
          </p:cNvPr>
          <p:cNvSpPr txBox="1"/>
          <p:nvPr/>
        </p:nvSpPr>
        <p:spPr>
          <a:xfrm>
            <a:off x="9887633" y="4808666"/>
            <a:ext cx="1610007" cy="698717"/>
          </a:xfrm>
          <a:prstGeom prst="rect">
            <a:avLst/>
          </a:prstGeom>
          <a:noFill/>
        </p:spPr>
        <p:txBody>
          <a:bodyPr wrap="square">
            <a:spAutoFit/>
          </a:bodyPr>
          <a:lstStyle/>
          <a:p>
            <a:pPr algn="r">
              <a:lnSpc>
                <a:spcPct val="70000"/>
              </a:lnSpc>
            </a:pPr>
            <a:r>
              <a:rPr lang="en-US" sz="1400" dirty="0">
                <a:solidFill>
                  <a:schemeClr val="tx2">
                    <a:lumMod val="50000"/>
                  </a:schemeClr>
                </a:solidFill>
                <a:latin typeface="Cambria" panose="02040503050406030204" pitchFamily="18" charset="0"/>
                <a:ea typeface="Cambria" panose="02040503050406030204" pitchFamily="18" charset="0"/>
                <a:cs typeface="Arial Narrow"/>
              </a:rPr>
              <a:t>students enrolled in 2022 in internationally certified subjects</a:t>
            </a:r>
          </a:p>
        </p:txBody>
      </p:sp>
      <p:cxnSp>
        <p:nvCxnSpPr>
          <p:cNvPr id="114" name="Conector recto 113">
            <a:extLst>
              <a:ext uri="{FF2B5EF4-FFF2-40B4-BE49-F238E27FC236}">
                <a16:creationId xmlns:a16="http://schemas.microsoft.com/office/drawing/2014/main" id="{314280D6-05AC-4FFA-9D4E-4967079DE1AC}"/>
              </a:ext>
            </a:extLst>
          </p:cNvPr>
          <p:cNvCxnSpPr>
            <a:cxnSpLocks/>
          </p:cNvCxnSpPr>
          <p:nvPr/>
        </p:nvCxnSpPr>
        <p:spPr>
          <a:xfrm flipV="1">
            <a:off x="8225019" y="1705692"/>
            <a:ext cx="0" cy="2013309"/>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45" name="2 CuadroTexto">
            <a:extLst>
              <a:ext uri="{FF2B5EF4-FFF2-40B4-BE49-F238E27FC236}">
                <a16:creationId xmlns:a16="http://schemas.microsoft.com/office/drawing/2014/main" id="{16F5976F-AD6B-4D8B-9488-C76CF7AC0613}"/>
              </a:ext>
            </a:extLst>
          </p:cNvPr>
          <p:cNvSpPr txBox="1"/>
          <p:nvPr/>
        </p:nvSpPr>
        <p:spPr>
          <a:xfrm>
            <a:off x="10174266" y="6422956"/>
            <a:ext cx="1542847" cy="307777"/>
          </a:xfrm>
          <a:prstGeom prst="rect">
            <a:avLst/>
          </a:prstGeom>
          <a:noFill/>
        </p:spPr>
        <p:txBody>
          <a:bodyPr wrap="square"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kumimoji="0" lang="es-E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a:t>
            </a:r>
            <a:r>
              <a:rPr kumimoji="0" lang="es-CL"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2022</a:t>
            </a:r>
          </a:p>
        </p:txBody>
      </p:sp>
      <p:pic>
        <p:nvPicPr>
          <p:cNvPr id="46" name="Imagen 45" descr="Logotipo, nombre de la empresa&#10;&#10;Descripción generada automáticamente">
            <a:extLst>
              <a:ext uri="{FF2B5EF4-FFF2-40B4-BE49-F238E27FC236}">
                <a16:creationId xmlns:a16="http://schemas.microsoft.com/office/drawing/2014/main" id="{B1E62D93-1E06-479A-A603-01D11EF343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7652" y="79059"/>
            <a:ext cx="1027027" cy="1027027"/>
          </a:xfrm>
          <a:prstGeom prst="rect">
            <a:avLst/>
          </a:prstGeom>
        </p:spPr>
      </p:pic>
      <p:sp>
        <p:nvSpPr>
          <p:cNvPr id="2" name="Rectángulo 1">
            <a:extLst>
              <a:ext uri="{FF2B5EF4-FFF2-40B4-BE49-F238E27FC236}">
                <a16:creationId xmlns:a16="http://schemas.microsoft.com/office/drawing/2014/main" id="{14FB5524-720B-341D-6DAB-6EB832BFEADD}"/>
              </a:ext>
            </a:extLst>
          </p:cNvPr>
          <p:cNvSpPr/>
          <p:nvPr/>
        </p:nvSpPr>
        <p:spPr>
          <a:xfrm>
            <a:off x="3573194" y="-7612"/>
            <a:ext cx="5064369" cy="6710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2 CuadroTexto">
            <a:extLst>
              <a:ext uri="{FF2B5EF4-FFF2-40B4-BE49-F238E27FC236}">
                <a16:creationId xmlns:a16="http://schemas.microsoft.com/office/drawing/2014/main" id="{66A2042D-85A8-307F-0166-D19302514DA2}"/>
              </a:ext>
            </a:extLst>
          </p:cNvPr>
          <p:cNvSpPr txBox="1"/>
          <p:nvPr/>
        </p:nvSpPr>
        <p:spPr>
          <a:xfrm>
            <a:off x="3571684" y="15132"/>
            <a:ext cx="5064368" cy="646331"/>
          </a:xfrm>
          <a:prstGeom prst="rect">
            <a:avLst/>
          </a:prstGeom>
          <a:noFill/>
        </p:spPr>
        <p:txBody>
          <a:bodyPr wrap="square" rtlCol="0">
            <a:spAutoFit/>
          </a:bodyPr>
          <a:lstStyle/>
          <a:p>
            <a:pPr algn="ctr" defTabSz="914332">
              <a:defRPr/>
            </a:pPr>
            <a:r>
              <a:rPr lang="en-US" sz="1800" b="1" dirty="0">
                <a:solidFill>
                  <a:schemeClr val="bg1"/>
                </a:solidFill>
                <a:latin typeface="Cambria" panose="02040503050406030204" pitchFamily="18" charset="0"/>
                <a:ea typeface="Cambria" panose="02040503050406030204" pitchFamily="18" charset="0"/>
              </a:rPr>
              <a:t>INTERNATIONALITY AS PART OF UNAB ACADEMIC MODEL </a:t>
            </a:r>
          </a:p>
        </p:txBody>
      </p:sp>
    </p:spTree>
    <p:extLst>
      <p:ext uri="{BB962C8B-B14F-4D97-AF65-F5344CB8AC3E}">
        <p14:creationId xmlns:p14="http://schemas.microsoft.com/office/powerpoint/2010/main" val="108412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n 1" descr="Un edificio de fondo&#10;&#10;Descripción generada automáticamente">
            <a:extLst>
              <a:ext uri="{FF2B5EF4-FFF2-40B4-BE49-F238E27FC236}">
                <a16:creationId xmlns:a16="http://schemas.microsoft.com/office/drawing/2014/main" id="{4816E688-D1F2-27FD-A785-5EE0A9EF6FAE}"/>
              </a:ext>
            </a:extLst>
          </p:cNvPr>
          <p:cNvPicPr>
            <a:picLocks noChangeAspect="1"/>
          </p:cNvPicPr>
          <p:nvPr/>
        </p:nvPicPr>
        <p:blipFill rotWithShape="1">
          <a:blip r:embed="rId2">
            <a:alphaModFix amt="85000"/>
          </a:blip>
          <a:srcRect t="8527" b="7219"/>
          <a:stretch/>
        </p:blipFill>
        <p:spPr>
          <a:xfrm>
            <a:off x="20" y="1282"/>
            <a:ext cx="12191980" cy="6856718"/>
          </a:xfrm>
          <a:prstGeom prst="rect">
            <a:avLst/>
          </a:prstGeom>
        </p:spPr>
      </p:pic>
      <p:pic>
        <p:nvPicPr>
          <p:cNvPr id="3" name="Imagen 2">
            <a:extLst>
              <a:ext uri="{FF2B5EF4-FFF2-40B4-BE49-F238E27FC236}">
                <a16:creationId xmlns:a16="http://schemas.microsoft.com/office/drawing/2014/main" id="{55518AE6-BA2A-320F-7032-E4DC72433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538" y="389241"/>
            <a:ext cx="999800" cy="936654"/>
          </a:xfrm>
          <a:prstGeom prst="rect">
            <a:avLst/>
          </a:prstGeom>
        </p:spPr>
      </p:pic>
      <p:sp>
        <p:nvSpPr>
          <p:cNvPr id="4" name="Rectángulo 3">
            <a:extLst>
              <a:ext uri="{FF2B5EF4-FFF2-40B4-BE49-F238E27FC236}">
                <a16:creationId xmlns:a16="http://schemas.microsoft.com/office/drawing/2014/main" id="{25C23CCF-BBC6-BD9F-DC8E-9156503B18E4}"/>
              </a:ext>
            </a:extLst>
          </p:cNvPr>
          <p:cNvSpPr/>
          <p:nvPr/>
        </p:nvSpPr>
        <p:spPr>
          <a:xfrm>
            <a:off x="1210491" y="5747656"/>
            <a:ext cx="3944983" cy="556955"/>
          </a:xfrm>
          <a:prstGeom prst="rect">
            <a:avLst/>
          </a:prstGeom>
          <a:solidFill>
            <a:srgbClr val="C1292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6" name="2 CuadroTexto">
            <a:extLst>
              <a:ext uri="{FF2B5EF4-FFF2-40B4-BE49-F238E27FC236}">
                <a16:creationId xmlns:a16="http://schemas.microsoft.com/office/drawing/2014/main" id="{8AD2117E-5229-4E5E-7736-A4A8A01E3226}"/>
              </a:ext>
            </a:extLst>
          </p:cNvPr>
          <p:cNvSpPr txBox="1"/>
          <p:nvPr/>
        </p:nvSpPr>
        <p:spPr>
          <a:xfrm>
            <a:off x="1332412" y="5814558"/>
            <a:ext cx="10289177" cy="784830"/>
          </a:xfrm>
          <a:prstGeom prst="rect">
            <a:avLst/>
          </a:prstGeom>
          <a:noFill/>
        </p:spPr>
        <p:txBody>
          <a:bodyPr wrap="square"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UNIVERSIDAD ANDRÉS BELLO</a:t>
            </a: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s-CL" sz="5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r" defTabSz="914332" rtl="0" eaLnBrk="1" fontAlgn="auto" latinLnBrk="0" hangingPunct="1">
              <a:lnSpc>
                <a:spcPct val="100000"/>
              </a:lnSpc>
              <a:spcBef>
                <a:spcPts val="0"/>
              </a:spcBef>
              <a:spcAft>
                <a:spcPts val="0"/>
              </a:spcAft>
              <a:buClrTx/>
              <a:buSzTx/>
              <a:buFontTx/>
              <a:buNone/>
              <a:tabLst/>
              <a:defRPr/>
            </a:pPr>
            <a:r>
              <a:rPr lang="es-CL" sz="2000" b="1" dirty="0">
                <a:solidFill>
                  <a:schemeClr val="bg1"/>
                </a:solidFill>
                <a:latin typeface="Cambria" panose="02040503050406030204" pitchFamily="18" charset="0"/>
                <a:ea typeface="Cambria" panose="02040503050406030204" pitchFamily="18" charset="0"/>
                <a:cs typeface="Arial" panose="020B0604020202020204" pitchFamily="34" charset="0"/>
              </a:rPr>
              <a:t>2023</a:t>
            </a:r>
            <a:endParaRPr kumimoji="0" lang="es-CL" sz="2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650396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F4B9EC4-7B81-4061-93CE-A96829CB68F4}"/>
              </a:ext>
            </a:extLst>
          </p:cNvPr>
          <p:cNvSpPr/>
          <p:nvPr/>
        </p:nvSpPr>
        <p:spPr>
          <a:xfrm>
            <a:off x="0" y="0"/>
            <a:ext cx="12192000" cy="6858000"/>
          </a:xfrm>
          <a:prstGeom prst="rect">
            <a:avLst/>
          </a:prstGeom>
          <a:solidFill>
            <a:srgbClr val="C1292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 name="Marcador de contenido 2">
            <a:extLst>
              <a:ext uri="{FF2B5EF4-FFF2-40B4-BE49-F238E27FC236}">
                <a16:creationId xmlns:a16="http://schemas.microsoft.com/office/drawing/2014/main" id="{873B740E-01A8-4665-BF0D-AE99C75E7917}"/>
              </a:ext>
            </a:extLst>
          </p:cNvPr>
          <p:cNvSpPr>
            <a:spLocks noGrp="1"/>
          </p:cNvSpPr>
          <p:nvPr>
            <p:ph idx="1"/>
          </p:nvPr>
        </p:nvSpPr>
        <p:spPr>
          <a:xfrm>
            <a:off x="764817" y="1551944"/>
            <a:ext cx="3083066" cy="2036763"/>
          </a:xfrm>
        </p:spPr>
        <p:txBody>
          <a:bodyPr>
            <a:normAutofit/>
          </a:bodyPr>
          <a:lstStyle/>
          <a:p>
            <a:pPr marL="0" indent="0" algn="just">
              <a:buNone/>
            </a:pPr>
            <a:r>
              <a:rPr lang="en-US" sz="1600" dirty="0">
                <a:solidFill>
                  <a:schemeClr val="bg1"/>
                </a:solidFill>
                <a:latin typeface="Cambria" panose="02040503050406030204" pitchFamily="18" charset="0"/>
                <a:ea typeface="Cambria" panose="02040503050406030204" pitchFamily="18" charset="0"/>
              </a:rPr>
              <a:t>We wish to offer an enriching educational experience tailored for a globalized world. Supported by critical thinking and the continuous generation of knowledge through research. </a:t>
            </a:r>
          </a:p>
          <a:p>
            <a:pPr marL="0" indent="0" algn="just">
              <a:buNone/>
            </a:pPr>
            <a:r>
              <a:rPr lang="es-ES" sz="1600" dirty="0">
                <a:solidFill>
                  <a:schemeClr val="bg1"/>
                </a:solidFill>
                <a:latin typeface="Cambria" panose="02040503050406030204" pitchFamily="18" charset="0"/>
                <a:ea typeface="Cambria" panose="02040503050406030204" pitchFamily="18" charset="0"/>
              </a:rPr>
              <a:t>. </a:t>
            </a:r>
          </a:p>
        </p:txBody>
      </p:sp>
      <p:sp>
        <p:nvSpPr>
          <p:cNvPr id="5" name="Marcador de contenido 2">
            <a:extLst>
              <a:ext uri="{FF2B5EF4-FFF2-40B4-BE49-F238E27FC236}">
                <a16:creationId xmlns:a16="http://schemas.microsoft.com/office/drawing/2014/main" id="{E961B65C-10E8-4319-B4D6-87BE0C3DD827}"/>
              </a:ext>
            </a:extLst>
          </p:cNvPr>
          <p:cNvSpPr txBox="1">
            <a:spLocks/>
          </p:cNvSpPr>
          <p:nvPr/>
        </p:nvSpPr>
        <p:spPr>
          <a:xfrm>
            <a:off x="4266657" y="1522958"/>
            <a:ext cx="3390900" cy="16923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solidFill>
                  <a:schemeClr val="bg1"/>
                </a:solidFill>
                <a:latin typeface="Cambria" panose="02040503050406030204" pitchFamily="18" charset="0"/>
                <a:ea typeface="Cambria" panose="02040503050406030204" pitchFamily="18" charset="0"/>
              </a:rPr>
              <a:t>We wish to be recognized as one of the best universities in Chile.</a:t>
            </a:r>
          </a:p>
          <a:p>
            <a:pPr marL="0" indent="0" algn="just">
              <a:buNone/>
            </a:pPr>
            <a:r>
              <a:rPr lang="en-US" sz="1600" dirty="0">
                <a:solidFill>
                  <a:schemeClr val="bg1"/>
                </a:solidFill>
                <a:latin typeface="Cambria" panose="02040503050406030204" pitchFamily="18" charset="0"/>
                <a:ea typeface="Cambria" panose="02040503050406030204" pitchFamily="18" charset="0"/>
              </a:rPr>
              <a:t>We thrive through the sharing of knowledge. We strongly believe that global alliances will strengthen the depth and reach of our research and our opportunities to teach. </a:t>
            </a:r>
          </a:p>
        </p:txBody>
      </p:sp>
      <p:sp>
        <p:nvSpPr>
          <p:cNvPr id="6" name="Marcador de contenido 2">
            <a:extLst>
              <a:ext uri="{FF2B5EF4-FFF2-40B4-BE49-F238E27FC236}">
                <a16:creationId xmlns:a16="http://schemas.microsoft.com/office/drawing/2014/main" id="{266FF6F6-3494-4965-882D-BF76D0B15810}"/>
              </a:ext>
            </a:extLst>
          </p:cNvPr>
          <p:cNvSpPr txBox="1">
            <a:spLocks/>
          </p:cNvSpPr>
          <p:nvPr/>
        </p:nvSpPr>
        <p:spPr>
          <a:xfrm>
            <a:off x="8229599" y="1510478"/>
            <a:ext cx="2885823" cy="16923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solidFill>
                  <a:schemeClr val="bg1"/>
                </a:solidFill>
                <a:latin typeface="Cambria" panose="02040503050406030204" pitchFamily="18" charset="0"/>
                <a:ea typeface="Cambria" panose="02040503050406030204" pitchFamily="18" charset="0"/>
              </a:rPr>
              <a:t>The pursuit of the common good through the advancement of knowledge, the care for our community, the care for the environment and the cultivation of long-term relationships based on a thirst for learning.</a:t>
            </a:r>
          </a:p>
        </p:txBody>
      </p:sp>
      <p:pic>
        <p:nvPicPr>
          <p:cNvPr id="16" name="Imagen 15">
            <a:extLst>
              <a:ext uri="{FF2B5EF4-FFF2-40B4-BE49-F238E27FC236}">
                <a16:creationId xmlns:a16="http://schemas.microsoft.com/office/drawing/2014/main" id="{9B28CD0F-B0C7-4B3B-AD9D-9F8E1E459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072" y="3912765"/>
            <a:ext cx="2900196" cy="2599022"/>
          </a:xfrm>
          <a:prstGeom prst="rect">
            <a:avLst/>
          </a:prstGeom>
        </p:spPr>
      </p:pic>
      <p:cxnSp>
        <p:nvCxnSpPr>
          <p:cNvPr id="8" name="Conector recto 7">
            <a:extLst>
              <a:ext uri="{FF2B5EF4-FFF2-40B4-BE49-F238E27FC236}">
                <a16:creationId xmlns:a16="http://schemas.microsoft.com/office/drawing/2014/main" id="{4E849391-1A68-4C5D-8F7D-4974A8D45D5C}"/>
              </a:ext>
            </a:extLst>
          </p:cNvPr>
          <p:cNvCxnSpPr>
            <a:cxnSpLocks/>
          </p:cNvCxnSpPr>
          <p:nvPr/>
        </p:nvCxnSpPr>
        <p:spPr>
          <a:xfrm flipH="1">
            <a:off x="2063469" y="5044062"/>
            <a:ext cx="2044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9D30FF35-D431-486D-86C1-34130A4D0A5B}"/>
              </a:ext>
            </a:extLst>
          </p:cNvPr>
          <p:cNvCxnSpPr>
            <a:cxnSpLocks/>
          </p:cNvCxnSpPr>
          <p:nvPr/>
        </p:nvCxnSpPr>
        <p:spPr>
          <a:xfrm flipV="1">
            <a:off x="2063469" y="3322500"/>
            <a:ext cx="0" cy="17215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ADD3AF44-A443-42EE-87A2-880F8F4A213D}"/>
              </a:ext>
            </a:extLst>
          </p:cNvPr>
          <p:cNvCxnSpPr>
            <a:cxnSpLocks/>
          </p:cNvCxnSpPr>
          <p:nvPr/>
        </p:nvCxnSpPr>
        <p:spPr>
          <a:xfrm>
            <a:off x="7580917" y="4963335"/>
            <a:ext cx="21861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93F7A14B-F81C-4A4A-85D0-21AF82E5628C}"/>
              </a:ext>
            </a:extLst>
          </p:cNvPr>
          <p:cNvCxnSpPr>
            <a:cxnSpLocks/>
          </p:cNvCxnSpPr>
          <p:nvPr/>
        </p:nvCxnSpPr>
        <p:spPr>
          <a:xfrm flipV="1">
            <a:off x="9767087" y="3311062"/>
            <a:ext cx="0" cy="16522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Elipse 27">
            <a:extLst>
              <a:ext uri="{FF2B5EF4-FFF2-40B4-BE49-F238E27FC236}">
                <a16:creationId xmlns:a16="http://schemas.microsoft.com/office/drawing/2014/main" id="{FA7189AF-6331-418B-B2C8-98055D6B0A4B}"/>
              </a:ext>
            </a:extLst>
          </p:cNvPr>
          <p:cNvSpPr/>
          <p:nvPr/>
        </p:nvSpPr>
        <p:spPr>
          <a:xfrm>
            <a:off x="1989649" y="3174859"/>
            <a:ext cx="147640" cy="1476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panose="02040503050406030204" pitchFamily="18" charset="0"/>
              <a:ea typeface="Cambria" panose="02040503050406030204" pitchFamily="18" charset="0"/>
            </a:endParaRPr>
          </a:p>
        </p:txBody>
      </p:sp>
      <p:sp>
        <p:nvSpPr>
          <p:cNvPr id="29" name="Elipse 28">
            <a:extLst>
              <a:ext uri="{FF2B5EF4-FFF2-40B4-BE49-F238E27FC236}">
                <a16:creationId xmlns:a16="http://schemas.microsoft.com/office/drawing/2014/main" id="{9AEEE931-B719-4A25-AD6C-E40CA545ACAA}"/>
              </a:ext>
            </a:extLst>
          </p:cNvPr>
          <p:cNvSpPr/>
          <p:nvPr/>
        </p:nvSpPr>
        <p:spPr>
          <a:xfrm>
            <a:off x="9698066" y="3163422"/>
            <a:ext cx="147640" cy="1476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panose="02040503050406030204" pitchFamily="18" charset="0"/>
              <a:ea typeface="Cambria" panose="02040503050406030204" pitchFamily="18" charset="0"/>
            </a:endParaRPr>
          </a:p>
        </p:txBody>
      </p:sp>
      <p:sp>
        <p:nvSpPr>
          <p:cNvPr id="30" name="Elipse 29">
            <a:extLst>
              <a:ext uri="{FF2B5EF4-FFF2-40B4-BE49-F238E27FC236}">
                <a16:creationId xmlns:a16="http://schemas.microsoft.com/office/drawing/2014/main" id="{CB52480A-FA97-485C-BA3F-1F1757DB4AC5}"/>
              </a:ext>
            </a:extLst>
          </p:cNvPr>
          <p:cNvSpPr/>
          <p:nvPr/>
        </p:nvSpPr>
        <p:spPr>
          <a:xfrm>
            <a:off x="5798763" y="3346305"/>
            <a:ext cx="147640" cy="1476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panose="02040503050406030204" pitchFamily="18" charset="0"/>
              <a:ea typeface="Cambria" panose="02040503050406030204" pitchFamily="18" charset="0"/>
            </a:endParaRPr>
          </a:p>
        </p:txBody>
      </p:sp>
      <p:cxnSp>
        <p:nvCxnSpPr>
          <p:cNvPr id="32" name="Conector recto 31">
            <a:extLst>
              <a:ext uri="{FF2B5EF4-FFF2-40B4-BE49-F238E27FC236}">
                <a16:creationId xmlns:a16="http://schemas.microsoft.com/office/drawing/2014/main" id="{BCE030A3-BCE8-4BCF-8B7C-DB49FB1BD24A}"/>
              </a:ext>
            </a:extLst>
          </p:cNvPr>
          <p:cNvCxnSpPr>
            <a:cxnSpLocks/>
            <a:stCxn id="16" idx="0"/>
          </p:cNvCxnSpPr>
          <p:nvPr/>
        </p:nvCxnSpPr>
        <p:spPr>
          <a:xfrm flipV="1">
            <a:off x="5883170" y="3512350"/>
            <a:ext cx="0" cy="4004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ángulo 23">
            <a:extLst>
              <a:ext uri="{FF2B5EF4-FFF2-40B4-BE49-F238E27FC236}">
                <a16:creationId xmlns:a16="http://schemas.microsoft.com/office/drawing/2014/main" id="{C0CBAA71-3C21-47E6-899D-944285FED73B}"/>
              </a:ext>
            </a:extLst>
          </p:cNvPr>
          <p:cNvSpPr/>
          <p:nvPr/>
        </p:nvSpPr>
        <p:spPr>
          <a:xfrm>
            <a:off x="4586885" y="6768352"/>
            <a:ext cx="3056329" cy="97259"/>
          </a:xfrm>
          <a:prstGeom prst="rect">
            <a:avLst/>
          </a:prstGeom>
          <a:solidFill>
            <a:srgbClr val="84171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sp>
        <p:nvSpPr>
          <p:cNvPr id="25" name="Rectángulo 24">
            <a:extLst>
              <a:ext uri="{FF2B5EF4-FFF2-40B4-BE49-F238E27FC236}">
                <a16:creationId xmlns:a16="http://schemas.microsoft.com/office/drawing/2014/main" id="{5A28F26E-B466-41B7-987E-525E0BBD5BE5}"/>
              </a:ext>
            </a:extLst>
          </p:cNvPr>
          <p:cNvSpPr/>
          <p:nvPr/>
        </p:nvSpPr>
        <p:spPr>
          <a:xfrm>
            <a:off x="4586885" y="-7612"/>
            <a:ext cx="3056329" cy="5207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2" name="Imagen 21">
            <a:extLst>
              <a:ext uri="{FF2B5EF4-FFF2-40B4-BE49-F238E27FC236}">
                <a16:creationId xmlns:a16="http://schemas.microsoft.com/office/drawing/2014/main" id="{F7F4B5F2-83D6-9610-13AB-A5B299D8EA35}"/>
              </a:ext>
            </a:extLst>
          </p:cNvPr>
          <p:cNvPicPr>
            <a:picLocks noChangeAspect="1"/>
          </p:cNvPicPr>
          <p:nvPr/>
        </p:nvPicPr>
        <p:blipFill>
          <a:blip r:embed="rId3">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764818" y="939392"/>
            <a:ext cx="10350604" cy="513420"/>
          </a:xfrm>
          <a:prstGeom prst="rect">
            <a:avLst/>
          </a:prstGeom>
        </p:spPr>
      </p:pic>
      <p:sp>
        <p:nvSpPr>
          <p:cNvPr id="27" name="CuadroTexto 26">
            <a:extLst>
              <a:ext uri="{FF2B5EF4-FFF2-40B4-BE49-F238E27FC236}">
                <a16:creationId xmlns:a16="http://schemas.microsoft.com/office/drawing/2014/main" id="{AC2E63E8-674B-41DB-08A5-B2AB2F3C3DD1}"/>
              </a:ext>
            </a:extLst>
          </p:cNvPr>
          <p:cNvSpPr txBox="1"/>
          <p:nvPr/>
        </p:nvSpPr>
        <p:spPr>
          <a:xfrm>
            <a:off x="1280557" y="994332"/>
            <a:ext cx="2037170" cy="369332"/>
          </a:xfrm>
          <a:prstGeom prst="rect">
            <a:avLst/>
          </a:prstGeom>
          <a:noFill/>
        </p:spPr>
        <p:txBody>
          <a:bodyPr wrap="square">
            <a:spAutoFit/>
          </a:bodyPr>
          <a:lstStyle/>
          <a:p>
            <a:pPr algn="ctr"/>
            <a:r>
              <a:rPr lang="es-ES" b="1" dirty="0" err="1">
                <a:solidFill>
                  <a:schemeClr val="bg1"/>
                </a:solidFill>
                <a:latin typeface="Cambria" panose="02040503050406030204" pitchFamily="18" charset="0"/>
                <a:ea typeface="Cambria" panose="02040503050406030204" pitchFamily="18" charset="0"/>
                <a:cs typeface="Arial" panose="020B0604020202020204" pitchFamily="34" charset="0"/>
              </a:rPr>
              <a:t>Our</a:t>
            </a:r>
            <a:r>
              <a:rPr lang="es-ES"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s-ES" b="1" dirty="0" err="1">
                <a:solidFill>
                  <a:schemeClr val="bg1"/>
                </a:solidFill>
                <a:latin typeface="Cambria" panose="02040503050406030204" pitchFamily="18" charset="0"/>
                <a:ea typeface="Cambria" panose="02040503050406030204" pitchFamily="18" charset="0"/>
                <a:cs typeface="Arial" panose="020B0604020202020204" pitchFamily="34" charset="0"/>
              </a:rPr>
              <a:t>Mission</a:t>
            </a:r>
            <a:endParaRPr lang="es-ES"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sp>
        <p:nvSpPr>
          <p:cNvPr id="31" name="CuadroTexto 30">
            <a:extLst>
              <a:ext uri="{FF2B5EF4-FFF2-40B4-BE49-F238E27FC236}">
                <a16:creationId xmlns:a16="http://schemas.microsoft.com/office/drawing/2014/main" id="{9E16C96C-8EBC-FE2A-67DE-30A2C47AA496}"/>
              </a:ext>
            </a:extLst>
          </p:cNvPr>
          <p:cNvSpPr txBox="1"/>
          <p:nvPr/>
        </p:nvSpPr>
        <p:spPr>
          <a:xfrm>
            <a:off x="4469636" y="983446"/>
            <a:ext cx="2989982" cy="369332"/>
          </a:xfrm>
          <a:prstGeom prst="rect">
            <a:avLst/>
          </a:prstGeom>
          <a:noFill/>
        </p:spPr>
        <p:txBody>
          <a:bodyPr wrap="square">
            <a:spAutoFit/>
          </a:bodyPr>
          <a:lstStyle/>
          <a:p>
            <a:pPr algn="ctr"/>
            <a:r>
              <a:rPr lang="es-ES" b="1" dirty="0" err="1">
                <a:solidFill>
                  <a:schemeClr val="bg1"/>
                </a:solidFill>
                <a:latin typeface="Cambria" panose="02040503050406030204" pitchFamily="18" charset="0"/>
                <a:ea typeface="Cambria" panose="02040503050406030204" pitchFamily="18" charset="0"/>
                <a:cs typeface="Arial" panose="020B0604020202020204" pitchFamily="34" charset="0"/>
              </a:rPr>
              <a:t>Our</a:t>
            </a:r>
            <a:r>
              <a:rPr lang="es-ES"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s-ES" b="1" dirty="0" err="1">
                <a:solidFill>
                  <a:schemeClr val="bg1"/>
                </a:solidFill>
                <a:latin typeface="Cambria" panose="02040503050406030204" pitchFamily="18" charset="0"/>
                <a:ea typeface="Cambria" panose="02040503050406030204" pitchFamily="18" charset="0"/>
                <a:cs typeface="Arial" panose="020B0604020202020204" pitchFamily="34" charset="0"/>
              </a:rPr>
              <a:t>Institutional</a:t>
            </a:r>
            <a:r>
              <a:rPr lang="es-ES"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s-ES" b="1" dirty="0" err="1">
                <a:solidFill>
                  <a:schemeClr val="bg1"/>
                </a:solidFill>
                <a:latin typeface="Cambria" panose="02040503050406030204" pitchFamily="18" charset="0"/>
                <a:ea typeface="Cambria" panose="02040503050406030204" pitchFamily="18" charset="0"/>
                <a:cs typeface="Arial" panose="020B0604020202020204" pitchFamily="34" charset="0"/>
              </a:rPr>
              <a:t>Vision</a:t>
            </a:r>
            <a:endParaRPr lang="es-ES"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sp>
        <p:nvSpPr>
          <p:cNvPr id="33" name="CuadroTexto 32">
            <a:extLst>
              <a:ext uri="{FF2B5EF4-FFF2-40B4-BE49-F238E27FC236}">
                <a16:creationId xmlns:a16="http://schemas.microsoft.com/office/drawing/2014/main" id="{7B082D7A-6F6F-4F31-9307-1522CF612CE1}"/>
              </a:ext>
            </a:extLst>
          </p:cNvPr>
          <p:cNvSpPr txBox="1"/>
          <p:nvPr/>
        </p:nvSpPr>
        <p:spPr>
          <a:xfrm>
            <a:off x="8194802" y="994332"/>
            <a:ext cx="2423849" cy="369332"/>
          </a:xfrm>
          <a:prstGeom prst="rect">
            <a:avLst/>
          </a:prstGeom>
          <a:noFill/>
        </p:spPr>
        <p:txBody>
          <a:bodyPr wrap="square">
            <a:spAutoFit/>
          </a:bodyPr>
          <a:lstStyle/>
          <a:p>
            <a:pPr algn="ctr"/>
            <a:r>
              <a:rPr lang="es-ES" b="1" dirty="0" err="1">
                <a:solidFill>
                  <a:schemeClr val="bg1"/>
                </a:solidFill>
                <a:latin typeface="Cambria" panose="02040503050406030204" pitchFamily="18" charset="0"/>
                <a:ea typeface="Cambria" panose="02040503050406030204" pitchFamily="18" charset="0"/>
                <a:cs typeface="Arial" panose="020B0604020202020204" pitchFamily="34" charset="0"/>
              </a:rPr>
              <a:t>Our</a:t>
            </a:r>
            <a:r>
              <a:rPr lang="es-ES"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s-ES" b="1" dirty="0" err="1">
                <a:solidFill>
                  <a:schemeClr val="bg1"/>
                </a:solidFill>
                <a:latin typeface="Cambria" panose="02040503050406030204" pitchFamily="18" charset="0"/>
                <a:ea typeface="Cambria" panose="02040503050406030204" pitchFamily="18" charset="0"/>
                <a:cs typeface="Arial" panose="020B0604020202020204" pitchFamily="34" charset="0"/>
              </a:rPr>
              <a:t>Values</a:t>
            </a:r>
            <a:endParaRPr lang="es-ES"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sp>
        <p:nvSpPr>
          <p:cNvPr id="2" name="2 CuadroTexto">
            <a:extLst>
              <a:ext uri="{FF2B5EF4-FFF2-40B4-BE49-F238E27FC236}">
                <a16:creationId xmlns:a16="http://schemas.microsoft.com/office/drawing/2014/main" id="{68632A72-CAB1-7593-1C65-525A478F0150}"/>
              </a:ext>
            </a:extLst>
          </p:cNvPr>
          <p:cNvSpPr txBox="1"/>
          <p:nvPr/>
        </p:nvSpPr>
        <p:spPr>
          <a:xfrm>
            <a:off x="4586885" y="21906"/>
            <a:ext cx="3070672" cy="400110"/>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ABOUT US</a:t>
            </a:r>
          </a:p>
        </p:txBody>
      </p:sp>
    </p:spTree>
    <p:extLst>
      <p:ext uri="{BB962C8B-B14F-4D97-AF65-F5344CB8AC3E}">
        <p14:creationId xmlns:p14="http://schemas.microsoft.com/office/powerpoint/2010/main" val="2317203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Imagen 57" descr="Personas en frente de edificio&#10;&#10;Descripción generada automáticamente">
            <a:extLst>
              <a:ext uri="{FF2B5EF4-FFF2-40B4-BE49-F238E27FC236}">
                <a16:creationId xmlns:a16="http://schemas.microsoft.com/office/drawing/2014/main" id="{46E0C01C-AB3D-6AF2-4BA2-5DB4BDF75DC8}"/>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t="14426" b="43069"/>
          <a:stretch/>
        </p:blipFill>
        <p:spPr>
          <a:xfrm>
            <a:off x="0" y="-25842"/>
            <a:ext cx="12192000" cy="3454842"/>
          </a:xfrm>
          <a:prstGeom prst="rect">
            <a:avLst/>
          </a:prstGeom>
        </p:spPr>
      </p:pic>
      <p:sp>
        <p:nvSpPr>
          <p:cNvPr id="4" name="Rectángulo 3">
            <a:extLst>
              <a:ext uri="{FF2B5EF4-FFF2-40B4-BE49-F238E27FC236}">
                <a16:creationId xmlns:a16="http://schemas.microsoft.com/office/drawing/2014/main" id="{4E879DAF-228E-7EF1-73C1-CCAAA498216A}"/>
              </a:ext>
            </a:extLst>
          </p:cNvPr>
          <p:cNvSpPr/>
          <p:nvPr/>
        </p:nvSpPr>
        <p:spPr>
          <a:xfrm>
            <a:off x="4586885" y="-7612"/>
            <a:ext cx="3056329" cy="5207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Rectángulo 19">
            <a:extLst>
              <a:ext uri="{FF2B5EF4-FFF2-40B4-BE49-F238E27FC236}">
                <a16:creationId xmlns:a16="http://schemas.microsoft.com/office/drawing/2014/main" id="{DEFC73E7-52BA-B69E-C6EF-AD868372D247}"/>
              </a:ext>
            </a:extLst>
          </p:cNvPr>
          <p:cNvSpPr/>
          <p:nvPr/>
        </p:nvSpPr>
        <p:spPr>
          <a:xfrm>
            <a:off x="4586885" y="6768352"/>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sp>
        <p:nvSpPr>
          <p:cNvPr id="2" name="2 CuadroTexto">
            <a:extLst>
              <a:ext uri="{FF2B5EF4-FFF2-40B4-BE49-F238E27FC236}">
                <a16:creationId xmlns:a16="http://schemas.microsoft.com/office/drawing/2014/main" id="{C9D56B76-74BA-C7A0-2793-636779920A26}"/>
              </a:ext>
            </a:extLst>
          </p:cNvPr>
          <p:cNvSpPr txBox="1"/>
          <p:nvPr/>
        </p:nvSpPr>
        <p:spPr>
          <a:xfrm>
            <a:off x="4586885" y="21906"/>
            <a:ext cx="3070672" cy="400110"/>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ABOUT US</a:t>
            </a:r>
          </a:p>
        </p:txBody>
      </p:sp>
      <p:sp>
        <p:nvSpPr>
          <p:cNvPr id="27" name="CuadroTexto 26">
            <a:extLst>
              <a:ext uri="{FF2B5EF4-FFF2-40B4-BE49-F238E27FC236}">
                <a16:creationId xmlns:a16="http://schemas.microsoft.com/office/drawing/2014/main" id="{D4F7B66B-2AFD-1FB5-BD2B-F3F1DC6BFDD6}"/>
              </a:ext>
            </a:extLst>
          </p:cNvPr>
          <p:cNvSpPr txBox="1"/>
          <p:nvPr/>
        </p:nvSpPr>
        <p:spPr>
          <a:xfrm>
            <a:off x="829995" y="2000671"/>
            <a:ext cx="4586068" cy="4278094"/>
          </a:xfrm>
          <a:prstGeom prst="rect">
            <a:avLst/>
          </a:prstGeom>
          <a:solidFill>
            <a:schemeClr val="bg1"/>
          </a:solidFill>
          <a:ln>
            <a:solidFill>
              <a:schemeClr val="bg1">
                <a:lumMod val="65000"/>
              </a:schemeClr>
            </a:solidFill>
          </a:ln>
        </p:spPr>
        <p:txBody>
          <a:bodyPr wrap="square">
            <a:spAutoFit/>
          </a:bodyPr>
          <a:lstStyle/>
          <a:p>
            <a:endParaRPr lang="en-US" sz="1000" dirty="0">
              <a:effectLst/>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We strive to provide a quality education for our students at both the undergraduate and graduate level. We award Bachelor, Master’s, Doctorate, and professional degrees, including certifications and diplomas.</a:t>
            </a:r>
          </a:p>
          <a:p>
            <a:endParaRPr lang="es-CL" sz="1600" dirty="0">
              <a:effectLst/>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We wish to give our students an educational experience that helps them prepare for a future where innovation, entrepreneurship, cultural diversity, critical thinking, and flexibility are necessary tools to thrive in a global world. </a:t>
            </a:r>
            <a:endParaRPr lang="es-CL" sz="1600" dirty="0">
              <a:effectLst/>
              <a:latin typeface="Cambria" panose="02040503050406030204" pitchFamily="18" charset="0"/>
              <a:ea typeface="Cambria" panose="02040503050406030204" pitchFamily="18" charset="0"/>
              <a:cs typeface="Times New Roman" panose="02020603050405020304" pitchFamily="18" charset="0"/>
            </a:endParaRPr>
          </a:p>
          <a:p>
            <a:endParaRPr lang="es-CL" sz="1600" dirty="0">
              <a:effectLst/>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We want to be part of the advancement of both applied and theorical knowledge, through research in both academic and professional areas. </a:t>
            </a:r>
            <a:endParaRPr lang="es-CL" sz="16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8" name="CuadroTexto 27">
            <a:extLst>
              <a:ext uri="{FF2B5EF4-FFF2-40B4-BE49-F238E27FC236}">
                <a16:creationId xmlns:a16="http://schemas.microsoft.com/office/drawing/2014/main" id="{C0A2D7A0-F5B1-A7D8-ECA2-4CE419D38D3C}"/>
              </a:ext>
            </a:extLst>
          </p:cNvPr>
          <p:cNvSpPr txBox="1"/>
          <p:nvPr/>
        </p:nvSpPr>
        <p:spPr>
          <a:xfrm>
            <a:off x="6809832" y="2000671"/>
            <a:ext cx="4738696" cy="4016484"/>
          </a:xfrm>
          <a:prstGeom prst="rect">
            <a:avLst/>
          </a:prstGeom>
          <a:solidFill>
            <a:schemeClr val="bg1"/>
          </a:solidFill>
          <a:ln>
            <a:solidFill>
              <a:schemeClr val="bg1">
                <a:lumMod val="65000"/>
              </a:schemeClr>
            </a:solidFill>
          </a:ln>
        </p:spPr>
        <p:txBody>
          <a:bodyPr wrap="square">
            <a:spAutoFit/>
          </a:bodyPr>
          <a:lstStyle/>
          <a:p>
            <a:endParaRPr lang="en-US" sz="1000" dirty="0">
              <a:effectLst/>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r>
              <a:rPr lang="en-US" sz="1700" dirty="0">
                <a:effectLst/>
                <a:latin typeface="Cambria" panose="02040503050406030204" pitchFamily="18" charset="0"/>
                <a:ea typeface="Cambria" panose="02040503050406030204" pitchFamily="18" charset="0"/>
                <a:cs typeface="Times New Roman" panose="02020603050405020304" pitchFamily="18" charset="0"/>
              </a:rPr>
              <a:t>We want to be of service to our communities through our research, therefore, it is of the outmost importance that the scientific rigor is followed.</a:t>
            </a:r>
            <a:endParaRPr lang="es-CL" sz="1700" dirty="0">
              <a:effectLst/>
              <a:latin typeface="Cambria" panose="02040503050406030204" pitchFamily="18" charset="0"/>
              <a:ea typeface="Cambria" panose="02040503050406030204" pitchFamily="18" charset="0"/>
              <a:cs typeface="Times New Roman" panose="02020603050405020304" pitchFamily="18" charset="0"/>
            </a:endParaRPr>
          </a:p>
          <a:p>
            <a:pPr marL="285750" lvl="0" indent="-285750">
              <a:buFont typeface="Arial" panose="020B0604020202020204" pitchFamily="34" charset="0"/>
              <a:buChar char="•"/>
            </a:pPr>
            <a:endParaRPr lang="en-US" sz="1700" dirty="0">
              <a:effectLst/>
              <a:latin typeface="Cambria" panose="02040503050406030204" pitchFamily="18" charset="0"/>
              <a:ea typeface="Cambria" panose="02040503050406030204" pitchFamily="18" charset="0"/>
              <a:cs typeface="Times New Roman" panose="02020603050405020304" pitchFamily="18" charset="0"/>
            </a:endParaRPr>
          </a:p>
          <a:p>
            <a:pPr marL="285750" lvl="0" indent="-285750">
              <a:buFont typeface="Arial" panose="020B0604020202020204" pitchFamily="34" charset="0"/>
              <a:buChar char="•"/>
            </a:pPr>
            <a:r>
              <a:rPr lang="en-US" sz="1700" dirty="0">
                <a:effectLst/>
                <a:latin typeface="Cambria" panose="02040503050406030204" pitchFamily="18" charset="0"/>
                <a:ea typeface="Cambria" panose="02040503050406030204" pitchFamily="18" charset="0"/>
                <a:cs typeface="Times New Roman" panose="02020603050405020304" pitchFamily="18" charset="0"/>
              </a:rPr>
              <a:t>We believe that our work must have a positive impact in the communities that surround us. </a:t>
            </a:r>
            <a:endParaRPr lang="es-CL" sz="1700" dirty="0">
              <a:effectLst/>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endParaRPr lang="en-US" sz="1700" dirty="0">
              <a:effectLst/>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r>
              <a:rPr lang="en-US" sz="1700" dirty="0">
                <a:effectLst/>
                <a:latin typeface="Cambria" panose="02040503050406030204" pitchFamily="18" charset="0"/>
                <a:ea typeface="Cambria" panose="02040503050406030204" pitchFamily="18" charset="0"/>
                <a:cs typeface="Times New Roman" panose="02020603050405020304" pitchFamily="18" charset="0"/>
              </a:rPr>
              <a:t>We believe collaborative work is paramount to learning, research and development.  </a:t>
            </a:r>
            <a:endParaRPr lang="es-CL" sz="1700" dirty="0">
              <a:effectLst/>
              <a:latin typeface="Cambria" panose="02040503050406030204" pitchFamily="18" charset="0"/>
              <a:ea typeface="Cambria" panose="02040503050406030204" pitchFamily="18" charset="0"/>
              <a:cs typeface="Times New Roman" panose="02020603050405020304" pitchFamily="18" charset="0"/>
            </a:endParaRPr>
          </a:p>
          <a:p>
            <a:endParaRPr lang="es-CL" sz="1700" dirty="0">
              <a:effectLst/>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r>
              <a:rPr lang="en-US" sz="1700" dirty="0">
                <a:effectLst/>
                <a:latin typeface="Cambria" panose="02040503050406030204" pitchFamily="18" charset="0"/>
                <a:ea typeface="Cambria" panose="02040503050406030204" pitchFamily="18" charset="0"/>
                <a:cs typeface="Times New Roman" panose="02020603050405020304" pitchFamily="18" charset="0"/>
              </a:rPr>
              <a:t>We believe that international standards and metrics are a way to maintain our effectiveness and efficiency.   </a:t>
            </a:r>
            <a:endParaRPr lang="es-CL" sz="17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962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E879DAF-228E-7EF1-73C1-CCAAA498216A}"/>
              </a:ext>
            </a:extLst>
          </p:cNvPr>
          <p:cNvSpPr/>
          <p:nvPr/>
        </p:nvSpPr>
        <p:spPr>
          <a:xfrm>
            <a:off x="4586885" y="-7612"/>
            <a:ext cx="3056329" cy="5207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Rectángulo 19">
            <a:extLst>
              <a:ext uri="{FF2B5EF4-FFF2-40B4-BE49-F238E27FC236}">
                <a16:creationId xmlns:a16="http://schemas.microsoft.com/office/drawing/2014/main" id="{DEFC73E7-52BA-B69E-C6EF-AD868372D247}"/>
              </a:ext>
            </a:extLst>
          </p:cNvPr>
          <p:cNvSpPr/>
          <p:nvPr/>
        </p:nvSpPr>
        <p:spPr>
          <a:xfrm>
            <a:off x="4586885" y="6768352"/>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sp>
        <p:nvSpPr>
          <p:cNvPr id="2" name="2 CuadroTexto">
            <a:extLst>
              <a:ext uri="{FF2B5EF4-FFF2-40B4-BE49-F238E27FC236}">
                <a16:creationId xmlns:a16="http://schemas.microsoft.com/office/drawing/2014/main" id="{C9D56B76-74BA-C7A0-2793-636779920A26}"/>
              </a:ext>
            </a:extLst>
          </p:cNvPr>
          <p:cNvSpPr txBox="1"/>
          <p:nvPr/>
        </p:nvSpPr>
        <p:spPr>
          <a:xfrm>
            <a:off x="4586885" y="21906"/>
            <a:ext cx="3070672" cy="400110"/>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ABOUT US</a:t>
            </a:r>
          </a:p>
        </p:txBody>
      </p:sp>
      <p:pic>
        <p:nvPicPr>
          <p:cNvPr id="3" name="Imagen 2">
            <a:extLst>
              <a:ext uri="{FF2B5EF4-FFF2-40B4-BE49-F238E27FC236}">
                <a16:creationId xmlns:a16="http://schemas.microsoft.com/office/drawing/2014/main" id="{E53A8E7A-A7FF-22C3-9EB5-B56C80446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49" y="2367230"/>
            <a:ext cx="2422182" cy="2170648"/>
          </a:xfrm>
          <a:prstGeom prst="rect">
            <a:avLst/>
          </a:prstGeom>
        </p:spPr>
      </p:pic>
      <p:sp>
        <p:nvSpPr>
          <p:cNvPr id="5" name="CuadroTexto 4">
            <a:extLst>
              <a:ext uri="{FF2B5EF4-FFF2-40B4-BE49-F238E27FC236}">
                <a16:creationId xmlns:a16="http://schemas.microsoft.com/office/drawing/2014/main" id="{DD808FEA-5995-27C7-EA55-73B324F4E734}"/>
              </a:ext>
            </a:extLst>
          </p:cNvPr>
          <p:cNvSpPr txBox="1"/>
          <p:nvPr/>
        </p:nvSpPr>
        <p:spPr>
          <a:xfrm>
            <a:off x="669770" y="1191955"/>
            <a:ext cx="3939435" cy="3416320"/>
          </a:xfrm>
          <a:prstGeom prst="rect">
            <a:avLst/>
          </a:prstGeom>
          <a:noFill/>
        </p:spPr>
        <p:txBody>
          <a:bodyPr wrap="square">
            <a:spAutoFit/>
          </a:bodyPr>
          <a:lstStyle/>
          <a:p>
            <a:endParaRPr lang="en-US" b="1" dirty="0">
              <a:latin typeface="Cambria" panose="02040503050406030204" pitchFamily="18" charset="0"/>
              <a:ea typeface="Cambria" panose="02040503050406030204" pitchFamily="18" charset="0"/>
              <a:cs typeface="Arial" panose="020B0604020202020204" pitchFamily="34" charset="0"/>
            </a:endParaRPr>
          </a:p>
          <a:p>
            <a:r>
              <a:rPr lang="en-US"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Drive towards excellence.</a:t>
            </a:r>
            <a:br>
              <a:rPr lang="en-US" b="1" dirty="0">
                <a:effectLst/>
                <a:latin typeface="Cambria" panose="02040503050406030204" pitchFamily="18" charset="0"/>
                <a:ea typeface="Cambria" panose="02040503050406030204" pitchFamily="18" charset="0"/>
                <a:cs typeface="Times New Roman" panose="02020603050405020304" pitchFamily="18" charset="0"/>
              </a:rPr>
            </a:br>
            <a:r>
              <a:rPr lang="en-US" dirty="0">
                <a:effectLst/>
                <a:latin typeface="Cambria" panose="02040503050406030204" pitchFamily="18" charset="0"/>
                <a:ea typeface="Cambria" panose="02040503050406030204" pitchFamily="18" charset="0"/>
                <a:cs typeface="Times New Roman" panose="02020603050405020304" pitchFamily="18" charset="0"/>
              </a:rPr>
              <a:t>We have a passion for doing things well, with a strong spirit of self-criticism, looking for continuous improvement. </a:t>
            </a:r>
            <a:endParaRPr lang="es-CL" sz="3200" dirty="0">
              <a:effectLst/>
              <a:latin typeface="Cambria" panose="02040503050406030204" pitchFamily="18" charset="0"/>
              <a:ea typeface="Cambria" panose="02040503050406030204" pitchFamily="18" charset="0"/>
              <a:cs typeface="Times New Roman" panose="02020603050405020304" pitchFamily="18" charset="0"/>
            </a:endParaRPr>
          </a:p>
          <a:p>
            <a:r>
              <a:rPr lang="en-US" dirty="0">
                <a:effectLst/>
                <a:latin typeface="Cambria" panose="02040503050406030204" pitchFamily="18" charset="0"/>
                <a:ea typeface="Cambria" panose="02040503050406030204" pitchFamily="18" charset="0"/>
                <a:cs typeface="Times New Roman" panose="02020603050405020304" pitchFamily="18" charset="0"/>
              </a:rPr>
              <a:t> </a:t>
            </a:r>
            <a:endParaRPr lang="es-CL" sz="3200" dirty="0">
              <a:effectLst/>
              <a:latin typeface="Cambria" panose="02040503050406030204" pitchFamily="18" charset="0"/>
              <a:ea typeface="Cambria" panose="02040503050406030204" pitchFamily="18" charset="0"/>
              <a:cs typeface="Times New Roman" panose="02020603050405020304" pitchFamily="18" charset="0"/>
            </a:endParaRPr>
          </a:p>
          <a:p>
            <a:r>
              <a:rPr lang="en-US"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Accountability.</a:t>
            </a:r>
            <a:endParaRPr lang="es-CL" sz="32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r>
              <a:rPr lang="en-US" dirty="0">
                <a:effectLst/>
                <a:latin typeface="Cambria" panose="02040503050406030204" pitchFamily="18" charset="0"/>
                <a:ea typeface="Cambria" panose="02040503050406030204" pitchFamily="18" charset="0"/>
                <a:cs typeface="Times New Roman" panose="02020603050405020304" pitchFamily="18" charset="0"/>
              </a:rPr>
              <a:t>We believe in being responsible for our own actions, understanding that the benefits of a good education should have an impact on society.</a:t>
            </a:r>
            <a:endParaRPr lang="es-CL" sz="32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EEBDE90E-6CF2-4997-4250-6B3622199C03}"/>
              </a:ext>
            </a:extLst>
          </p:cNvPr>
          <p:cNvSpPr txBox="1"/>
          <p:nvPr/>
        </p:nvSpPr>
        <p:spPr>
          <a:xfrm>
            <a:off x="7727510" y="1731763"/>
            <a:ext cx="3879014" cy="2585323"/>
          </a:xfrm>
          <a:prstGeom prst="rect">
            <a:avLst/>
          </a:prstGeom>
          <a:noFill/>
        </p:spPr>
        <p:txBody>
          <a:bodyPr wrap="square">
            <a:spAutoFit/>
          </a:bodyPr>
          <a:lstStyle/>
          <a:p>
            <a:r>
              <a:rPr lang="en-US"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Student Centered.</a:t>
            </a:r>
            <a:endParaRPr lang="es-CL" sz="32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r>
              <a:rPr lang="en-US" dirty="0">
                <a:effectLst/>
                <a:latin typeface="Cambria" panose="02040503050406030204" pitchFamily="18" charset="0"/>
                <a:ea typeface="Cambria" panose="02040503050406030204" pitchFamily="18" charset="0"/>
                <a:cs typeface="Times New Roman" panose="02020603050405020304" pitchFamily="18" charset="0"/>
              </a:rPr>
              <a:t>Students are at the center of all our endeavors. </a:t>
            </a:r>
            <a:endParaRPr lang="es-CL" sz="3200" dirty="0">
              <a:effectLst/>
              <a:latin typeface="Cambria" panose="02040503050406030204" pitchFamily="18" charset="0"/>
              <a:ea typeface="Cambria" panose="02040503050406030204" pitchFamily="18" charset="0"/>
              <a:cs typeface="Times New Roman" panose="02020603050405020304" pitchFamily="18" charset="0"/>
            </a:endParaRPr>
          </a:p>
          <a:p>
            <a:r>
              <a:rPr lang="en-US" dirty="0">
                <a:effectLst/>
                <a:latin typeface="Cambria" panose="02040503050406030204" pitchFamily="18" charset="0"/>
                <a:ea typeface="Cambria" panose="02040503050406030204" pitchFamily="18" charset="0"/>
                <a:cs typeface="Times New Roman" panose="02020603050405020304" pitchFamily="18" charset="0"/>
              </a:rPr>
              <a:t> </a:t>
            </a:r>
            <a:endParaRPr lang="es-CL" sz="3200" dirty="0">
              <a:effectLst/>
              <a:latin typeface="Cambria" panose="02040503050406030204" pitchFamily="18" charset="0"/>
              <a:ea typeface="Cambria" panose="02040503050406030204" pitchFamily="18" charset="0"/>
              <a:cs typeface="Times New Roman" panose="02020603050405020304" pitchFamily="18" charset="0"/>
            </a:endParaRPr>
          </a:p>
          <a:p>
            <a:r>
              <a:rPr lang="en-US"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Honor.</a:t>
            </a:r>
            <a:endParaRPr lang="es-CL" sz="32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r>
              <a:rPr lang="en-US" dirty="0">
                <a:effectLst/>
                <a:latin typeface="Cambria" panose="02040503050406030204" pitchFamily="18" charset="0"/>
                <a:ea typeface="Cambria" panose="02040503050406030204" pitchFamily="18" charset="0"/>
                <a:cs typeface="Times New Roman" panose="02020603050405020304" pitchFamily="18" charset="0"/>
              </a:rPr>
              <a:t>We value honesty and trustworthiness. We expect an ethical behavior of all our members, as reflected on our honor code. </a:t>
            </a:r>
            <a:endParaRPr lang="es-CL" sz="3200" dirty="0">
              <a:effectLst/>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Conector recto 6">
            <a:extLst>
              <a:ext uri="{FF2B5EF4-FFF2-40B4-BE49-F238E27FC236}">
                <a16:creationId xmlns:a16="http://schemas.microsoft.com/office/drawing/2014/main" id="{8856E5DE-1789-DC89-7B62-375AA8DFD859}"/>
              </a:ext>
            </a:extLst>
          </p:cNvPr>
          <p:cNvCxnSpPr>
            <a:cxnSpLocks/>
          </p:cNvCxnSpPr>
          <p:nvPr/>
        </p:nvCxnSpPr>
        <p:spPr>
          <a:xfrm flipV="1">
            <a:off x="5667375" y="1916276"/>
            <a:ext cx="0" cy="595540"/>
          </a:xfrm>
          <a:prstGeom prst="line">
            <a:avLst/>
          </a:prstGeom>
          <a:ln w="12700">
            <a:solidFill>
              <a:srgbClr val="E52521"/>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21580236-2D4B-16EC-58E5-D8DFA6C4B5E1}"/>
              </a:ext>
            </a:extLst>
          </p:cNvPr>
          <p:cNvCxnSpPr>
            <a:cxnSpLocks/>
          </p:cNvCxnSpPr>
          <p:nvPr/>
        </p:nvCxnSpPr>
        <p:spPr>
          <a:xfrm>
            <a:off x="4940789" y="1916276"/>
            <a:ext cx="726586" cy="0"/>
          </a:xfrm>
          <a:prstGeom prst="line">
            <a:avLst/>
          </a:prstGeom>
          <a:ln w="12700">
            <a:solidFill>
              <a:srgbClr val="E52521"/>
            </a:solidFill>
          </a:ln>
        </p:spPr>
        <p:style>
          <a:lnRef idx="1">
            <a:schemeClr val="accent1"/>
          </a:lnRef>
          <a:fillRef idx="0">
            <a:schemeClr val="accent1"/>
          </a:fillRef>
          <a:effectRef idx="0">
            <a:schemeClr val="accent1"/>
          </a:effectRef>
          <a:fontRef idx="minor">
            <a:schemeClr val="tx1"/>
          </a:fontRef>
        </p:style>
      </p:cxnSp>
      <p:sp>
        <p:nvSpPr>
          <p:cNvPr id="9" name="Elipse 8">
            <a:extLst>
              <a:ext uri="{FF2B5EF4-FFF2-40B4-BE49-F238E27FC236}">
                <a16:creationId xmlns:a16="http://schemas.microsoft.com/office/drawing/2014/main" id="{D9753E72-ACC4-00D5-6D6F-81B39E78E146}"/>
              </a:ext>
            </a:extLst>
          </p:cNvPr>
          <p:cNvSpPr/>
          <p:nvPr/>
        </p:nvSpPr>
        <p:spPr>
          <a:xfrm>
            <a:off x="4796789" y="1842456"/>
            <a:ext cx="144000" cy="147640"/>
          </a:xfrm>
          <a:prstGeom prst="ellipse">
            <a:avLst/>
          </a:prstGeom>
          <a:noFill/>
          <a:ln>
            <a:solidFill>
              <a:srgbClr val="E52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panose="02040503050406030204" pitchFamily="18" charset="0"/>
              <a:ea typeface="Cambria" panose="02040503050406030204" pitchFamily="18" charset="0"/>
            </a:endParaRPr>
          </a:p>
        </p:txBody>
      </p:sp>
      <p:sp>
        <p:nvSpPr>
          <p:cNvPr id="10" name="Elipse 9">
            <a:extLst>
              <a:ext uri="{FF2B5EF4-FFF2-40B4-BE49-F238E27FC236}">
                <a16:creationId xmlns:a16="http://schemas.microsoft.com/office/drawing/2014/main" id="{D3626EE1-2AA1-E663-C11B-D1CB5F4EBB0C}"/>
              </a:ext>
            </a:extLst>
          </p:cNvPr>
          <p:cNvSpPr/>
          <p:nvPr/>
        </p:nvSpPr>
        <p:spPr>
          <a:xfrm>
            <a:off x="4755269" y="3225647"/>
            <a:ext cx="144000" cy="147640"/>
          </a:xfrm>
          <a:prstGeom prst="ellipse">
            <a:avLst/>
          </a:prstGeom>
          <a:noFill/>
          <a:ln>
            <a:solidFill>
              <a:srgbClr val="E52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panose="02040503050406030204" pitchFamily="18" charset="0"/>
              <a:ea typeface="Cambria" panose="02040503050406030204" pitchFamily="18" charset="0"/>
            </a:endParaRPr>
          </a:p>
        </p:txBody>
      </p:sp>
      <p:sp>
        <p:nvSpPr>
          <p:cNvPr id="11" name="Elipse 10">
            <a:extLst>
              <a:ext uri="{FF2B5EF4-FFF2-40B4-BE49-F238E27FC236}">
                <a16:creationId xmlns:a16="http://schemas.microsoft.com/office/drawing/2014/main" id="{CD6B1E54-7AA1-2C19-E0A0-89ACAB5C4D1F}"/>
              </a:ext>
            </a:extLst>
          </p:cNvPr>
          <p:cNvSpPr/>
          <p:nvPr/>
        </p:nvSpPr>
        <p:spPr>
          <a:xfrm>
            <a:off x="6034211" y="4760251"/>
            <a:ext cx="144000" cy="147640"/>
          </a:xfrm>
          <a:prstGeom prst="ellipse">
            <a:avLst/>
          </a:prstGeom>
          <a:noFill/>
          <a:ln>
            <a:solidFill>
              <a:srgbClr val="E52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panose="02040503050406030204" pitchFamily="18" charset="0"/>
              <a:ea typeface="Cambria" panose="02040503050406030204" pitchFamily="18" charset="0"/>
            </a:endParaRPr>
          </a:p>
        </p:txBody>
      </p:sp>
      <p:sp>
        <p:nvSpPr>
          <p:cNvPr id="12" name="Elipse 11">
            <a:extLst>
              <a:ext uri="{FF2B5EF4-FFF2-40B4-BE49-F238E27FC236}">
                <a16:creationId xmlns:a16="http://schemas.microsoft.com/office/drawing/2014/main" id="{57CBAD0B-E824-2F13-240E-9B54CA35E012}"/>
              </a:ext>
            </a:extLst>
          </p:cNvPr>
          <p:cNvSpPr/>
          <p:nvPr/>
        </p:nvSpPr>
        <p:spPr>
          <a:xfrm>
            <a:off x="7279931" y="1842456"/>
            <a:ext cx="144000" cy="147640"/>
          </a:xfrm>
          <a:prstGeom prst="ellipse">
            <a:avLst/>
          </a:prstGeom>
          <a:noFill/>
          <a:ln>
            <a:solidFill>
              <a:srgbClr val="E52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panose="02040503050406030204" pitchFamily="18" charset="0"/>
              <a:ea typeface="Cambria" panose="02040503050406030204" pitchFamily="18" charset="0"/>
            </a:endParaRPr>
          </a:p>
        </p:txBody>
      </p:sp>
      <p:sp>
        <p:nvSpPr>
          <p:cNvPr id="13" name="Elipse 12">
            <a:extLst>
              <a:ext uri="{FF2B5EF4-FFF2-40B4-BE49-F238E27FC236}">
                <a16:creationId xmlns:a16="http://schemas.microsoft.com/office/drawing/2014/main" id="{77F12091-DEA3-75EA-F03B-1C69170905BC}"/>
              </a:ext>
            </a:extLst>
          </p:cNvPr>
          <p:cNvSpPr/>
          <p:nvPr/>
        </p:nvSpPr>
        <p:spPr>
          <a:xfrm>
            <a:off x="7268630" y="2950604"/>
            <a:ext cx="144000" cy="147640"/>
          </a:xfrm>
          <a:prstGeom prst="ellipse">
            <a:avLst/>
          </a:prstGeom>
          <a:noFill/>
          <a:ln>
            <a:solidFill>
              <a:srgbClr val="E52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panose="02040503050406030204" pitchFamily="18" charset="0"/>
              <a:ea typeface="Cambria" panose="02040503050406030204" pitchFamily="18" charset="0"/>
            </a:endParaRPr>
          </a:p>
        </p:txBody>
      </p:sp>
      <p:cxnSp>
        <p:nvCxnSpPr>
          <p:cNvPr id="15" name="Conector recto 14">
            <a:extLst>
              <a:ext uri="{FF2B5EF4-FFF2-40B4-BE49-F238E27FC236}">
                <a16:creationId xmlns:a16="http://schemas.microsoft.com/office/drawing/2014/main" id="{1E2A8DCB-25DF-0CD4-8395-12CA20A1FE1D}"/>
              </a:ext>
            </a:extLst>
          </p:cNvPr>
          <p:cNvCxnSpPr>
            <a:cxnSpLocks/>
          </p:cNvCxnSpPr>
          <p:nvPr/>
        </p:nvCxnSpPr>
        <p:spPr>
          <a:xfrm flipH="1" flipV="1">
            <a:off x="6104160" y="4196910"/>
            <a:ext cx="2051" cy="557967"/>
          </a:xfrm>
          <a:prstGeom prst="line">
            <a:avLst/>
          </a:prstGeom>
          <a:ln w="12700">
            <a:solidFill>
              <a:srgbClr val="E5252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7652E24A-9095-2DD5-EE06-89D54BE98378}"/>
              </a:ext>
            </a:extLst>
          </p:cNvPr>
          <p:cNvCxnSpPr>
            <a:cxnSpLocks/>
          </p:cNvCxnSpPr>
          <p:nvPr/>
        </p:nvCxnSpPr>
        <p:spPr>
          <a:xfrm>
            <a:off x="4901291" y="3299467"/>
            <a:ext cx="318261" cy="0"/>
          </a:xfrm>
          <a:prstGeom prst="line">
            <a:avLst/>
          </a:prstGeom>
          <a:ln w="12700">
            <a:solidFill>
              <a:srgbClr val="E5252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BB5209D5-9754-EFC6-6FEA-A921F3826191}"/>
              </a:ext>
            </a:extLst>
          </p:cNvPr>
          <p:cNvCxnSpPr>
            <a:cxnSpLocks/>
          </p:cNvCxnSpPr>
          <p:nvPr/>
        </p:nvCxnSpPr>
        <p:spPr>
          <a:xfrm flipV="1">
            <a:off x="6542044" y="1916276"/>
            <a:ext cx="0" cy="595540"/>
          </a:xfrm>
          <a:prstGeom prst="line">
            <a:avLst/>
          </a:prstGeom>
          <a:ln w="12700">
            <a:solidFill>
              <a:srgbClr val="E5252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99E281FE-91B3-6E53-E52D-172B519F04C4}"/>
              </a:ext>
            </a:extLst>
          </p:cNvPr>
          <p:cNvCxnSpPr>
            <a:cxnSpLocks/>
            <a:endCxn id="12" idx="2"/>
          </p:cNvCxnSpPr>
          <p:nvPr/>
        </p:nvCxnSpPr>
        <p:spPr>
          <a:xfrm flipV="1">
            <a:off x="6542044" y="1916276"/>
            <a:ext cx="737887" cy="16"/>
          </a:xfrm>
          <a:prstGeom prst="line">
            <a:avLst/>
          </a:prstGeom>
          <a:ln w="12700">
            <a:solidFill>
              <a:srgbClr val="E5252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E0EF27BF-6B5C-F8C9-456B-27C40C5EBE6F}"/>
              </a:ext>
            </a:extLst>
          </p:cNvPr>
          <p:cNvCxnSpPr>
            <a:cxnSpLocks/>
          </p:cNvCxnSpPr>
          <p:nvPr/>
        </p:nvCxnSpPr>
        <p:spPr>
          <a:xfrm>
            <a:off x="6838431" y="3024424"/>
            <a:ext cx="430199" cy="0"/>
          </a:xfrm>
          <a:prstGeom prst="line">
            <a:avLst/>
          </a:prstGeom>
          <a:ln w="12700">
            <a:solidFill>
              <a:srgbClr val="E52521"/>
            </a:solidFill>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9BD9714E-D378-E947-727C-E3A285EA8695}"/>
              </a:ext>
            </a:extLst>
          </p:cNvPr>
          <p:cNvSpPr txBox="1"/>
          <p:nvPr/>
        </p:nvSpPr>
        <p:spPr>
          <a:xfrm>
            <a:off x="3019668" y="877877"/>
            <a:ext cx="6098344" cy="369332"/>
          </a:xfrm>
          <a:prstGeom prst="rect">
            <a:avLst/>
          </a:prstGeom>
          <a:noFill/>
        </p:spPr>
        <p:txBody>
          <a:bodyPr wrap="square">
            <a:spAutoFit/>
          </a:bodyPr>
          <a:lstStyle/>
          <a:p>
            <a:pPr algn="ctr"/>
            <a:r>
              <a:rPr lang="en-US" b="1" dirty="0">
                <a:solidFill>
                  <a:srgbClr val="E52521"/>
                </a:solidFill>
                <a:effectLst/>
                <a:latin typeface="Cambria" panose="02040503050406030204" pitchFamily="18" charset="0"/>
                <a:ea typeface="Cambria" panose="02040503050406030204" pitchFamily="18" charset="0"/>
                <a:cs typeface="Arial" panose="020B0604020202020204" pitchFamily="34" charset="0"/>
              </a:rPr>
              <a:t>OUR GUDING PRINCIPLES:</a:t>
            </a:r>
          </a:p>
        </p:txBody>
      </p:sp>
      <p:sp>
        <p:nvSpPr>
          <p:cNvPr id="25" name="CuadroTexto 24">
            <a:extLst>
              <a:ext uri="{FF2B5EF4-FFF2-40B4-BE49-F238E27FC236}">
                <a16:creationId xmlns:a16="http://schemas.microsoft.com/office/drawing/2014/main" id="{545FABF2-5694-BE16-3DF2-36861212F41A}"/>
              </a:ext>
            </a:extLst>
          </p:cNvPr>
          <p:cNvSpPr txBox="1"/>
          <p:nvPr/>
        </p:nvSpPr>
        <p:spPr>
          <a:xfrm>
            <a:off x="4152503" y="5092829"/>
            <a:ext cx="3939435" cy="923330"/>
          </a:xfrm>
          <a:prstGeom prst="rect">
            <a:avLst/>
          </a:prstGeom>
          <a:noFill/>
        </p:spPr>
        <p:txBody>
          <a:bodyPr wrap="square">
            <a:spAutoFit/>
          </a:bodyPr>
          <a:lstStyle/>
          <a:p>
            <a:pPr algn="ctr"/>
            <a:r>
              <a:rPr lang="en-US"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Diversity and Inclusion. </a:t>
            </a:r>
            <a:endParaRPr lang="es-CL" sz="32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r>
              <a:rPr lang="en-US" dirty="0">
                <a:effectLst/>
                <a:latin typeface="Cambria" panose="02040503050406030204" pitchFamily="18" charset="0"/>
                <a:ea typeface="Cambria" panose="02040503050406030204" pitchFamily="18" charset="0"/>
                <a:cs typeface="Times New Roman" panose="02020603050405020304" pitchFamily="18" charset="0"/>
              </a:rPr>
              <a:t>We welcome all. We are respectful and tolerant of all ideas and creeds. </a:t>
            </a:r>
            <a:endParaRPr lang="es-CL" sz="32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37385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ángulo 105">
            <a:extLst>
              <a:ext uri="{FF2B5EF4-FFF2-40B4-BE49-F238E27FC236}">
                <a16:creationId xmlns:a16="http://schemas.microsoft.com/office/drawing/2014/main" id="{16C0A6CF-A1A1-4EB6-9D5A-C77FD1FC2642}"/>
              </a:ext>
            </a:extLst>
          </p:cNvPr>
          <p:cNvSpPr/>
          <p:nvPr/>
        </p:nvSpPr>
        <p:spPr>
          <a:xfrm>
            <a:off x="325120" y="388734"/>
            <a:ext cx="11623040" cy="638477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33FD18B9-7834-4D50-BA9D-678B2DF49394}"/>
              </a:ext>
            </a:extLst>
          </p:cNvPr>
          <p:cNvSpPr/>
          <p:nvPr/>
        </p:nvSpPr>
        <p:spPr>
          <a:xfrm>
            <a:off x="4586885" y="-7613"/>
            <a:ext cx="3056329" cy="737727"/>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a:p>
        </p:txBody>
      </p:sp>
      <p:sp>
        <p:nvSpPr>
          <p:cNvPr id="11" name="2 CuadroTexto">
            <a:extLst>
              <a:ext uri="{FF2B5EF4-FFF2-40B4-BE49-F238E27FC236}">
                <a16:creationId xmlns:a16="http://schemas.microsoft.com/office/drawing/2014/main" id="{692F6DB7-1016-4F6B-B46E-42EA9E9F0583}"/>
              </a:ext>
            </a:extLst>
          </p:cNvPr>
          <p:cNvSpPr txBox="1"/>
          <p:nvPr/>
        </p:nvSpPr>
        <p:spPr>
          <a:xfrm>
            <a:off x="4586884" y="30548"/>
            <a:ext cx="3056329" cy="646331"/>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UNAB LEADERSHIP</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BOARD OF DIRECTORS</a:t>
            </a:r>
          </a:p>
        </p:txBody>
      </p:sp>
      <p:sp>
        <p:nvSpPr>
          <p:cNvPr id="14" name="Rectángulo 13">
            <a:extLst>
              <a:ext uri="{FF2B5EF4-FFF2-40B4-BE49-F238E27FC236}">
                <a16:creationId xmlns:a16="http://schemas.microsoft.com/office/drawing/2014/main" id="{E2AF9432-87DA-4253-91E5-9D0841693D62}"/>
              </a:ext>
            </a:extLst>
          </p:cNvPr>
          <p:cNvSpPr/>
          <p:nvPr/>
        </p:nvSpPr>
        <p:spPr>
          <a:xfrm>
            <a:off x="4586885" y="6735222"/>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sp>
        <p:nvSpPr>
          <p:cNvPr id="37" name="2 CuadroTexto">
            <a:extLst>
              <a:ext uri="{FF2B5EF4-FFF2-40B4-BE49-F238E27FC236}">
                <a16:creationId xmlns:a16="http://schemas.microsoft.com/office/drawing/2014/main" id="{AB094E01-8C86-4425-81BE-6D5CA9DB5993}"/>
              </a:ext>
            </a:extLst>
          </p:cNvPr>
          <p:cNvSpPr txBox="1"/>
          <p:nvPr/>
        </p:nvSpPr>
        <p:spPr>
          <a:xfrm>
            <a:off x="4538771" y="903962"/>
            <a:ext cx="3415080" cy="338554"/>
          </a:xfrm>
          <a:prstGeom prst="rect">
            <a:avLst/>
          </a:prstGeom>
          <a:noFill/>
        </p:spPr>
        <p:txBody>
          <a:bodyPr wrap="square" rtlCol="0">
            <a:spAutoFit/>
          </a:bodyPr>
          <a:lstStyle/>
          <a:p>
            <a:pPr marL="0" marR="0" lvl="0" indent="0" defTabSz="91433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Officers and Deans </a:t>
            </a:r>
          </a:p>
        </p:txBody>
      </p:sp>
      <p:pic>
        <p:nvPicPr>
          <p:cNvPr id="3" name="Imagen 2" descr="Logotipo, nombre de la empresa&#10;&#10;Descripción generada automáticamente">
            <a:extLst>
              <a:ext uri="{FF2B5EF4-FFF2-40B4-BE49-F238E27FC236}">
                <a16:creationId xmlns:a16="http://schemas.microsoft.com/office/drawing/2014/main" id="{AA42575E-9BAC-43D3-89C1-D20F95529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7652" y="79059"/>
            <a:ext cx="1027027" cy="1027027"/>
          </a:xfrm>
          <a:prstGeom prst="rect">
            <a:avLst/>
          </a:prstGeom>
        </p:spPr>
      </p:pic>
      <p:sp>
        <p:nvSpPr>
          <p:cNvPr id="72" name="2 CuadroTexto">
            <a:extLst>
              <a:ext uri="{FF2B5EF4-FFF2-40B4-BE49-F238E27FC236}">
                <a16:creationId xmlns:a16="http://schemas.microsoft.com/office/drawing/2014/main" id="{B47B8376-18F5-4C31-9CA5-1BA04B1FA732}"/>
              </a:ext>
            </a:extLst>
          </p:cNvPr>
          <p:cNvSpPr txBox="1"/>
          <p:nvPr/>
        </p:nvSpPr>
        <p:spPr>
          <a:xfrm>
            <a:off x="512186" y="897458"/>
            <a:ext cx="1993208" cy="338554"/>
          </a:xfrm>
          <a:prstGeom prst="rect">
            <a:avLst/>
          </a:prstGeom>
          <a:noFill/>
        </p:spPr>
        <p:txBody>
          <a:bodyPr wrap="square" rtlCol="0">
            <a:spAutoFit/>
          </a:bodyPr>
          <a:lstStyle/>
          <a:p>
            <a:pPr marL="0" marR="0" lvl="0" indent="0" defTabSz="91433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Board of Directors</a:t>
            </a:r>
          </a:p>
        </p:txBody>
      </p:sp>
      <p:pic>
        <p:nvPicPr>
          <p:cNvPr id="112" name="Imagen 111">
            <a:extLst>
              <a:ext uri="{FF2B5EF4-FFF2-40B4-BE49-F238E27FC236}">
                <a16:creationId xmlns:a16="http://schemas.microsoft.com/office/drawing/2014/main" id="{493F94B5-7F15-FA21-566D-C4DBCB170506}"/>
              </a:ext>
            </a:extLst>
          </p:cNvPr>
          <p:cNvPicPr>
            <a:picLocks noChangeAspect="1"/>
          </p:cNvPicPr>
          <p:nvPr/>
        </p:nvPicPr>
        <p:blipFill rotWithShape="1">
          <a:blip r:embed="rId3">
            <a:extLst>
              <a:ext uri="{28A0092B-C50C-407E-A947-70E740481C1C}">
                <a14:useLocalDpi xmlns:a14="http://schemas.microsoft.com/office/drawing/2010/main" val="0"/>
              </a:ext>
            </a:extLst>
          </a:blip>
          <a:srcRect t="-1" r="80366" b="-5870"/>
          <a:stretch/>
        </p:blipFill>
        <p:spPr>
          <a:xfrm>
            <a:off x="2933241" y="2772141"/>
            <a:ext cx="1154001" cy="1001204"/>
          </a:xfrm>
          <a:prstGeom prst="rect">
            <a:avLst/>
          </a:prstGeom>
        </p:spPr>
      </p:pic>
      <p:pic>
        <p:nvPicPr>
          <p:cNvPr id="113" name="Imagen 112">
            <a:extLst>
              <a:ext uri="{FF2B5EF4-FFF2-40B4-BE49-F238E27FC236}">
                <a16:creationId xmlns:a16="http://schemas.microsoft.com/office/drawing/2014/main" id="{D3690463-9032-1693-A1C5-08D75D64EA6D}"/>
              </a:ext>
            </a:extLst>
          </p:cNvPr>
          <p:cNvPicPr>
            <a:picLocks noChangeAspect="1"/>
          </p:cNvPicPr>
          <p:nvPr/>
        </p:nvPicPr>
        <p:blipFill rotWithShape="1">
          <a:blip r:embed="rId4">
            <a:extLst>
              <a:ext uri="{28A0092B-C50C-407E-A947-70E740481C1C}">
                <a14:useLocalDpi xmlns:a14="http://schemas.microsoft.com/office/drawing/2010/main" val="0"/>
              </a:ext>
            </a:extLst>
          </a:blip>
          <a:srcRect l="83618" t="86304" r="158" b="3701"/>
          <a:stretch/>
        </p:blipFill>
        <p:spPr>
          <a:xfrm>
            <a:off x="2994284" y="3552170"/>
            <a:ext cx="963438" cy="95413"/>
          </a:xfrm>
          <a:prstGeom prst="rect">
            <a:avLst/>
          </a:prstGeom>
        </p:spPr>
      </p:pic>
      <p:pic>
        <p:nvPicPr>
          <p:cNvPr id="114" name="Imagen 113">
            <a:extLst>
              <a:ext uri="{FF2B5EF4-FFF2-40B4-BE49-F238E27FC236}">
                <a16:creationId xmlns:a16="http://schemas.microsoft.com/office/drawing/2014/main" id="{D293878B-E5D2-8E88-6BBC-F860E0673049}"/>
              </a:ext>
            </a:extLst>
          </p:cNvPr>
          <p:cNvPicPr>
            <a:picLocks noChangeAspect="1"/>
          </p:cNvPicPr>
          <p:nvPr/>
        </p:nvPicPr>
        <p:blipFill rotWithShape="1">
          <a:blip r:embed="rId4">
            <a:extLst>
              <a:ext uri="{28A0092B-C50C-407E-A947-70E740481C1C}">
                <a14:useLocalDpi xmlns:a14="http://schemas.microsoft.com/office/drawing/2010/main" val="0"/>
              </a:ext>
            </a:extLst>
          </a:blip>
          <a:srcRect l="61198" r="158" b="3701"/>
          <a:stretch/>
        </p:blipFill>
        <p:spPr>
          <a:xfrm>
            <a:off x="484918" y="2756310"/>
            <a:ext cx="2271868" cy="910137"/>
          </a:xfrm>
          <a:prstGeom prst="rect">
            <a:avLst/>
          </a:prstGeom>
        </p:spPr>
      </p:pic>
      <p:pic>
        <p:nvPicPr>
          <p:cNvPr id="115" name="Imagen 114">
            <a:extLst>
              <a:ext uri="{FF2B5EF4-FFF2-40B4-BE49-F238E27FC236}">
                <a16:creationId xmlns:a16="http://schemas.microsoft.com/office/drawing/2014/main" id="{5DECAAA1-B880-A431-5EB4-31F5745974AF}"/>
              </a:ext>
            </a:extLst>
          </p:cNvPr>
          <p:cNvPicPr>
            <a:picLocks noChangeAspect="1"/>
          </p:cNvPicPr>
          <p:nvPr/>
        </p:nvPicPr>
        <p:blipFill rotWithShape="1">
          <a:blip r:embed="rId4">
            <a:extLst>
              <a:ext uri="{28A0092B-C50C-407E-A947-70E740481C1C}">
                <a14:useLocalDpi xmlns:a14="http://schemas.microsoft.com/office/drawing/2010/main" val="0"/>
              </a:ext>
            </a:extLst>
          </a:blip>
          <a:srcRect r="38797" b="-1746"/>
          <a:stretch/>
        </p:blipFill>
        <p:spPr>
          <a:xfrm>
            <a:off x="507589" y="1585763"/>
            <a:ext cx="3611507" cy="965197"/>
          </a:xfrm>
          <a:prstGeom prst="rect">
            <a:avLst/>
          </a:prstGeom>
        </p:spPr>
      </p:pic>
      <p:sp>
        <p:nvSpPr>
          <p:cNvPr id="116" name="CuadroTexto 115">
            <a:extLst>
              <a:ext uri="{FF2B5EF4-FFF2-40B4-BE49-F238E27FC236}">
                <a16:creationId xmlns:a16="http://schemas.microsoft.com/office/drawing/2014/main" id="{F7C2068D-D132-5816-0D52-5592D5565545}"/>
              </a:ext>
            </a:extLst>
          </p:cNvPr>
          <p:cNvSpPr txBox="1"/>
          <p:nvPr/>
        </p:nvSpPr>
        <p:spPr>
          <a:xfrm>
            <a:off x="444637" y="2335814"/>
            <a:ext cx="1141689" cy="200055"/>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Juan Antonio Guzmán</a:t>
            </a:r>
          </a:p>
        </p:txBody>
      </p:sp>
      <p:sp>
        <p:nvSpPr>
          <p:cNvPr id="117" name="CuadroTexto 116">
            <a:extLst>
              <a:ext uri="{FF2B5EF4-FFF2-40B4-BE49-F238E27FC236}">
                <a16:creationId xmlns:a16="http://schemas.microsoft.com/office/drawing/2014/main" id="{1D3D0FCF-1014-1BA6-C018-E5AE7AB71565}"/>
              </a:ext>
            </a:extLst>
          </p:cNvPr>
          <p:cNvSpPr txBox="1"/>
          <p:nvPr/>
        </p:nvSpPr>
        <p:spPr>
          <a:xfrm>
            <a:off x="1750946" y="2339163"/>
            <a:ext cx="911325" cy="200055"/>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Jorge </a:t>
            </a:r>
            <a:r>
              <a:rPr lang="en-US" sz="700" dirty="0" err="1">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Selume</a:t>
            </a:r>
            <a:endPar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118" name="CuadroTexto 117">
            <a:extLst>
              <a:ext uri="{FF2B5EF4-FFF2-40B4-BE49-F238E27FC236}">
                <a16:creationId xmlns:a16="http://schemas.microsoft.com/office/drawing/2014/main" id="{6C0A31F3-3E4A-0010-EAFB-22D813E5557B}"/>
              </a:ext>
            </a:extLst>
          </p:cNvPr>
          <p:cNvSpPr txBox="1"/>
          <p:nvPr/>
        </p:nvSpPr>
        <p:spPr>
          <a:xfrm>
            <a:off x="3069006" y="2328239"/>
            <a:ext cx="820204" cy="200055"/>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Manuel </a:t>
            </a:r>
            <a:r>
              <a:rPr lang="en-US" sz="700" dirty="0" err="1">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Krauskopf</a:t>
            </a:r>
            <a:endPar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119" name="CuadroTexto 118">
            <a:extLst>
              <a:ext uri="{FF2B5EF4-FFF2-40B4-BE49-F238E27FC236}">
                <a16:creationId xmlns:a16="http://schemas.microsoft.com/office/drawing/2014/main" id="{23899F0F-CC73-58BF-157A-9A3F2232DF60}"/>
              </a:ext>
            </a:extLst>
          </p:cNvPr>
          <p:cNvSpPr txBox="1"/>
          <p:nvPr/>
        </p:nvSpPr>
        <p:spPr>
          <a:xfrm>
            <a:off x="627015" y="3489810"/>
            <a:ext cx="767799" cy="200055"/>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Patricia </a:t>
            </a:r>
            <a:r>
              <a:rPr lang="en-US" sz="700" dirty="0" err="1">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Arancibia</a:t>
            </a:r>
            <a:endPar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120" name="CuadroTexto 119">
            <a:extLst>
              <a:ext uri="{FF2B5EF4-FFF2-40B4-BE49-F238E27FC236}">
                <a16:creationId xmlns:a16="http://schemas.microsoft.com/office/drawing/2014/main" id="{808D7281-ABB7-9F63-3F35-2F6121095F1C}"/>
              </a:ext>
            </a:extLst>
          </p:cNvPr>
          <p:cNvSpPr txBox="1"/>
          <p:nvPr/>
        </p:nvSpPr>
        <p:spPr>
          <a:xfrm>
            <a:off x="1799687" y="3493831"/>
            <a:ext cx="940281" cy="200055"/>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José Pedro </a:t>
            </a:r>
            <a:r>
              <a:rPr lang="en-US" sz="700" dirty="0" err="1">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Undurraga</a:t>
            </a:r>
            <a:endPar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121" name="CuadroTexto 120">
            <a:extLst>
              <a:ext uri="{FF2B5EF4-FFF2-40B4-BE49-F238E27FC236}">
                <a16:creationId xmlns:a16="http://schemas.microsoft.com/office/drawing/2014/main" id="{08BCAF59-2DDA-E171-E05C-C044C8EB3BA7}"/>
              </a:ext>
            </a:extLst>
          </p:cNvPr>
          <p:cNvSpPr txBox="1"/>
          <p:nvPr/>
        </p:nvSpPr>
        <p:spPr>
          <a:xfrm>
            <a:off x="429188" y="2504049"/>
            <a:ext cx="1024610" cy="246221"/>
          </a:xfrm>
          <a:prstGeom prst="rect">
            <a:avLst/>
          </a:prstGeom>
          <a:noFill/>
        </p:spPr>
        <p:txBody>
          <a:bodyPr wrap="square">
            <a:spAutoFit/>
          </a:bodyPr>
          <a:lstStyle/>
          <a:p>
            <a:pPr algn="ctr"/>
            <a:r>
              <a:rPr lang="en-US" sz="1000" dirty="0">
                <a:solidFill>
                  <a:schemeClr val="tx1">
                    <a:lumMod val="85000"/>
                    <a:lumOff val="15000"/>
                  </a:schemeClr>
                </a:solidFill>
                <a:effectLst/>
                <a:latin typeface="Arial Narrow" panose="020B0606020202030204" pitchFamily="34" charset="0"/>
                <a:ea typeface="Calibri" panose="020F0502020204030204" pitchFamily="34" charset="0"/>
                <a:cs typeface="Times New Roman" panose="02020603050405020304" pitchFamily="18" charset="0"/>
              </a:rPr>
              <a:t>Chairman</a:t>
            </a:r>
          </a:p>
        </p:txBody>
      </p:sp>
      <p:sp>
        <p:nvSpPr>
          <p:cNvPr id="122" name="CuadroTexto 121">
            <a:extLst>
              <a:ext uri="{FF2B5EF4-FFF2-40B4-BE49-F238E27FC236}">
                <a16:creationId xmlns:a16="http://schemas.microsoft.com/office/drawing/2014/main" id="{0C937320-43F6-B63C-EC4A-D2A09C666EF7}"/>
              </a:ext>
            </a:extLst>
          </p:cNvPr>
          <p:cNvSpPr txBox="1"/>
          <p:nvPr/>
        </p:nvSpPr>
        <p:spPr>
          <a:xfrm>
            <a:off x="1595119" y="2498679"/>
            <a:ext cx="1190139" cy="246221"/>
          </a:xfrm>
          <a:prstGeom prst="rect">
            <a:avLst/>
          </a:prstGeom>
          <a:noFill/>
        </p:spPr>
        <p:txBody>
          <a:bodyPr wrap="square">
            <a:spAutoFit/>
          </a:bodyPr>
          <a:lstStyle/>
          <a:p>
            <a:pPr algn="ctr"/>
            <a:r>
              <a:rPr lang="en-US" sz="1000" dirty="0" err="1">
                <a:solidFill>
                  <a:schemeClr val="tx1">
                    <a:lumMod val="85000"/>
                    <a:lumOff val="15000"/>
                  </a:schemeClr>
                </a:solidFill>
                <a:latin typeface="Arial Narrow" panose="020B0606020202030204" pitchFamily="34" charset="0"/>
                <a:ea typeface="Calibri" panose="020F0502020204030204" pitchFamily="34" charset="0"/>
                <a:cs typeface="Times New Roman" panose="02020603050405020304" pitchFamily="18" charset="0"/>
              </a:rPr>
              <a:t>Vicec</a:t>
            </a:r>
            <a:r>
              <a:rPr lang="en-US" sz="1000" dirty="0" err="1">
                <a:solidFill>
                  <a:schemeClr val="tx1">
                    <a:lumMod val="85000"/>
                    <a:lumOff val="15000"/>
                  </a:schemeClr>
                </a:solidFill>
                <a:effectLst/>
                <a:latin typeface="Arial Narrow" panose="020B0606020202030204" pitchFamily="34" charset="0"/>
                <a:ea typeface="Calibri" panose="020F0502020204030204" pitchFamily="34" charset="0"/>
                <a:cs typeface="Times New Roman" panose="02020603050405020304" pitchFamily="18" charset="0"/>
              </a:rPr>
              <a:t>hairman</a:t>
            </a:r>
            <a:endParaRPr lang="en-US" sz="1000" dirty="0">
              <a:solidFill>
                <a:schemeClr val="tx1">
                  <a:lumMod val="85000"/>
                  <a:lumOff val="15000"/>
                </a:schemeClr>
              </a:solidFill>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123" name="Imagen 122">
            <a:extLst>
              <a:ext uri="{FF2B5EF4-FFF2-40B4-BE49-F238E27FC236}">
                <a16:creationId xmlns:a16="http://schemas.microsoft.com/office/drawing/2014/main" id="{B83955F6-FFE1-203E-9565-13B746053DEB}"/>
              </a:ext>
            </a:extLst>
          </p:cNvPr>
          <p:cNvPicPr>
            <a:picLocks noChangeAspect="1"/>
          </p:cNvPicPr>
          <p:nvPr/>
        </p:nvPicPr>
        <p:blipFill rotWithShape="1">
          <a:blip r:embed="rId3">
            <a:extLst>
              <a:ext uri="{28A0092B-C50C-407E-A947-70E740481C1C}">
                <a14:useLocalDpi xmlns:a14="http://schemas.microsoft.com/office/drawing/2010/main" val="0"/>
              </a:ext>
            </a:extLst>
          </a:blip>
          <a:srcRect l="20144" t="-3304" r="19233" b="-13161"/>
          <a:stretch/>
        </p:blipFill>
        <p:spPr>
          <a:xfrm>
            <a:off x="471512" y="3796011"/>
            <a:ext cx="3606904" cy="1114935"/>
          </a:xfrm>
          <a:prstGeom prst="rect">
            <a:avLst/>
          </a:prstGeom>
        </p:spPr>
      </p:pic>
      <p:sp>
        <p:nvSpPr>
          <p:cNvPr id="124" name="CuadroTexto 123">
            <a:extLst>
              <a:ext uri="{FF2B5EF4-FFF2-40B4-BE49-F238E27FC236}">
                <a16:creationId xmlns:a16="http://schemas.microsoft.com/office/drawing/2014/main" id="{8B961CB3-FDD9-A1D4-6FCE-473670A33AFA}"/>
              </a:ext>
            </a:extLst>
          </p:cNvPr>
          <p:cNvSpPr txBox="1"/>
          <p:nvPr/>
        </p:nvSpPr>
        <p:spPr>
          <a:xfrm>
            <a:off x="581249" y="4593697"/>
            <a:ext cx="831850" cy="200055"/>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Luz Granier</a:t>
            </a:r>
          </a:p>
        </p:txBody>
      </p:sp>
      <p:sp>
        <p:nvSpPr>
          <p:cNvPr id="125" name="CuadroTexto 124">
            <a:extLst>
              <a:ext uri="{FF2B5EF4-FFF2-40B4-BE49-F238E27FC236}">
                <a16:creationId xmlns:a16="http://schemas.microsoft.com/office/drawing/2014/main" id="{E8AFD302-4F88-C620-57F9-6F09C75EC934}"/>
              </a:ext>
            </a:extLst>
          </p:cNvPr>
          <p:cNvSpPr txBox="1"/>
          <p:nvPr/>
        </p:nvSpPr>
        <p:spPr>
          <a:xfrm>
            <a:off x="3026932" y="4573500"/>
            <a:ext cx="1239297" cy="200055"/>
          </a:xfrm>
          <a:prstGeom prst="rect">
            <a:avLst/>
          </a:prstGeom>
          <a:noFill/>
        </p:spPr>
        <p:txBody>
          <a:bodyPr wrap="square">
            <a:spAutoFit/>
          </a:bodyPr>
          <a:lstStyle/>
          <a:p>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Ricardo </a:t>
            </a:r>
            <a:r>
              <a:rPr lang="en-US" sz="700" dirty="0" err="1">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Berckemeyer</a:t>
            </a:r>
            <a:endPar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126" name="CuadroTexto 125">
            <a:extLst>
              <a:ext uri="{FF2B5EF4-FFF2-40B4-BE49-F238E27FC236}">
                <a16:creationId xmlns:a16="http://schemas.microsoft.com/office/drawing/2014/main" id="{9801E9E9-5FE6-81E7-ED29-B0A5AB5B2A08}"/>
              </a:ext>
            </a:extLst>
          </p:cNvPr>
          <p:cNvSpPr txBox="1"/>
          <p:nvPr/>
        </p:nvSpPr>
        <p:spPr>
          <a:xfrm>
            <a:off x="1805453" y="4583300"/>
            <a:ext cx="843866" cy="200055"/>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Alejandro Álvarez</a:t>
            </a:r>
          </a:p>
        </p:txBody>
      </p:sp>
      <p:pic>
        <p:nvPicPr>
          <p:cNvPr id="127" name="Imagen 126">
            <a:extLst>
              <a:ext uri="{FF2B5EF4-FFF2-40B4-BE49-F238E27FC236}">
                <a16:creationId xmlns:a16="http://schemas.microsoft.com/office/drawing/2014/main" id="{B5A92E4A-6907-1F0B-7943-8B3CF59F6A65}"/>
              </a:ext>
            </a:extLst>
          </p:cNvPr>
          <p:cNvPicPr>
            <a:picLocks noChangeAspect="1"/>
          </p:cNvPicPr>
          <p:nvPr/>
        </p:nvPicPr>
        <p:blipFill rotWithShape="1">
          <a:blip r:embed="rId3">
            <a:extLst>
              <a:ext uri="{28A0092B-C50C-407E-A947-70E740481C1C}">
                <a14:useLocalDpi xmlns:a14="http://schemas.microsoft.com/office/drawing/2010/main" val="0"/>
              </a:ext>
            </a:extLst>
          </a:blip>
          <a:srcRect l="82032" t="-3304" r="696" b="-785"/>
          <a:stretch/>
        </p:blipFill>
        <p:spPr>
          <a:xfrm>
            <a:off x="506926" y="4796316"/>
            <a:ext cx="1079400" cy="1046657"/>
          </a:xfrm>
          <a:prstGeom prst="rect">
            <a:avLst/>
          </a:prstGeom>
        </p:spPr>
      </p:pic>
      <p:sp>
        <p:nvSpPr>
          <p:cNvPr id="128" name="CuadroTexto 127">
            <a:extLst>
              <a:ext uri="{FF2B5EF4-FFF2-40B4-BE49-F238E27FC236}">
                <a16:creationId xmlns:a16="http://schemas.microsoft.com/office/drawing/2014/main" id="{1AEAA5A9-1360-E93C-0840-4B7CB767C57F}"/>
              </a:ext>
            </a:extLst>
          </p:cNvPr>
          <p:cNvSpPr txBox="1"/>
          <p:nvPr/>
        </p:nvSpPr>
        <p:spPr>
          <a:xfrm>
            <a:off x="672909" y="5632044"/>
            <a:ext cx="767800" cy="200055"/>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Bruno Philippi</a:t>
            </a:r>
          </a:p>
        </p:txBody>
      </p:sp>
      <p:pic>
        <p:nvPicPr>
          <p:cNvPr id="129" name="Imagen 128">
            <a:extLst>
              <a:ext uri="{FF2B5EF4-FFF2-40B4-BE49-F238E27FC236}">
                <a16:creationId xmlns:a16="http://schemas.microsoft.com/office/drawing/2014/main" id="{6D5AF515-E141-F577-EAF9-0E90248476F3}"/>
              </a:ext>
            </a:extLst>
          </p:cNvPr>
          <p:cNvPicPr>
            <a:picLocks noChangeAspect="1"/>
          </p:cNvPicPr>
          <p:nvPr/>
        </p:nvPicPr>
        <p:blipFill rotWithShape="1">
          <a:blip r:embed="rId5"/>
          <a:srcRect b="75681"/>
          <a:stretch/>
        </p:blipFill>
        <p:spPr>
          <a:xfrm>
            <a:off x="4570062" y="1297543"/>
            <a:ext cx="7273158" cy="1114936"/>
          </a:xfrm>
          <a:prstGeom prst="rect">
            <a:avLst/>
          </a:prstGeom>
        </p:spPr>
      </p:pic>
      <p:sp>
        <p:nvSpPr>
          <p:cNvPr id="130" name="CuadroTexto 129">
            <a:extLst>
              <a:ext uri="{FF2B5EF4-FFF2-40B4-BE49-F238E27FC236}">
                <a16:creationId xmlns:a16="http://schemas.microsoft.com/office/drawing/2014/main" id="{108711BE-74CE-82ED-7510-992979716A45}"/>
              </a:ext>
            </a:extLst>
          </p:cNvPr>
          <p:cNvSpPr txBox="1"/>
          <p:nvPr/>
        </p:nvSpPr>
        <p:spPr>
          <a:xfrm>
            <a:off x="4535402" y="2206755"/>
            <a:ext cx="1082340" cy="307777"/>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Julio Castro</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President</a:t>
            </a:r>
          </a:p>
        </p:txBody>
      </p:sp>
      <p:pic>
        <p:nvPicPr>
          <p:cNvPr id="131" name="Imagen 130">
            <a:extLst>
              <a:ext uri="{FF2B5EF4-FFF2-40B4-BE49-F238E27FC236}">
                <a16:creationId xmlns:a16="http://schemas.microsoft.com/office/drawing/2014/main" id="{1A1D4578-251A-BA4C-AD76-A3BD8B6A10EF}"/>
              </a:ext>
            </a:extLst>
          </p:cNvPr>
          <p:cNvPicPr>
            <a:picLocks noChangeAspect="1"/>
          </p:cNvPicPr>
          <p:nvPr/>
        </p:nvPicPr>
        <p:blipFill rotWithShape="1">
          <a:blip r:embed="rId5"/>
          <a:srcRect t="25105" b="50576"/>
          <a:stretch/>
        </p:blipFill>
        <p:spPr>
          <a:xfrm>
            <a:off x="4570062" y="2625752"/>
            <a:ext cx="7273158" cy="1114935"/>
          </a:xfrm>
          <a:prstGeom prst="rect">
            <a:avLst/>
          </a:prstGeom>
        </p:spPr>
      </p:pic>
      <p:pic>
        <p:nvPicPr>
          <p:cNvPr id="132" name="Imagen 131">
            <a:extLst>
              <a:ext uri="{FF2B5EF4-FFF2-40B4-BE49-F238E27FC236}">
                <a16:creationId xmlns:a16="http://schemas.microsoft.com/office/drawing/2014/main" id="{077A9E74-62F4-3771-6933-70EEEF622EE3}"/>
              </a:ext>
            </a:extLst>
          </p:cNvPr>
          <p:cNvPicPr>
            <a:picLocks noChangeAspect="1"/>
          </p:cNvPicPr>
          <p:nvPr/>
        </p:nvPicPr>
        <p:blipFill rotWithShape="1">
          <a:blip r:embed="rId5"/>
          <a:srcRect l="-785" t="48484" r="785" b="25317"/>
          <a:stretch/>
        </p:blipFill>
        <p:spPr>
          <a:xfrm>
            <a:off x="4541514" y="3878210"/>
            <a:ext cx="7273158" cy="1201137"/>
          </a:xfrm>
          <a:prstGeom prst="rect">
            <a:avLst/>
          </a:prstGeom>
        </p:spPr>
      </p:pic>
      <p:pic>
        <p:nvPicPr>
          <p:cNvPr id="133" name="Imagen 132">
            <a:extLst>
              <a:ext uri="{FF2B5EF4-FFF2-40B4-BE49-F238E27FC236}">
                <a16:creationId xmlns:a16="http://schemas.microsoft.com/office/drawing/2014/main" id="{E7AEF260-CD08-F0FE-D8F4-D64854131FAA}"/>
              </a:ext>
            </a:extLst>
          </p:cNvPr>
          <p:cNvPicPr>
            <a:picLocks noChangeAspect="1"/>
          </p:cNvPicPr>
          <p:nvPr/>
        </p:nvPicPr>
        <p:blipFill rotWithShape="1">
          <a:blip r:embed="rId5"/>
          <a:srcRect t="74822" r="50435" b="-2685"/>
          <a:stretch/>
        </p:blipFill>
        <p:spPr>
          <a:xfrm>
            <a:off x="4541514" y="5283979"/>
            <a:ext cx="3604954" cy="1277396"/>
          </a:xfrm>
          <a:prstGeom prst="rect">
            <a:avLst/>
          </a:prstGeom>
        </p:spPr>
      </p:pic>
      <p:sp>
        <p:nvSpPr>
          <p:cNvPr id="134" name="CuadroTexto 133">
            <a:extLst>
              <a:ext uri="{FF2B5EF4-FFF2-40B4-BE49-F238E27FC236}">
                <a16:creationId xmlns:a16="http://schemas.microsoft.com/office/drawing/2014/main" id="{371786F6-A237-8FEF-20F4-AE83296729FE}"/>
              </a:ext>
            </a:extLst>
          </p:cNvPr>
          <p:cNvSpPr txBox="1"/>
          <p:nvPr/>
        </p:nvSpPr>
        <p:spPr>
          <a:xfrm>
            <a:off x="5867695" y="2206757"/>
            <a:ext cx="892473" cy="307777"/>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Gonzalo Guzmán</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Provost</a:t>
            </a:r>
          </a:p>
        </p:txBody>
      </p:sp>
      <p:sp>
        <p:nvSpPr>
          <p:cNvPr id="135" name="CuadroTexto 134">
            <a:extLst>
              <a:ext uri="{FF2B5EF4-FFF2-40B4-BE49-F238E27FC236}">
                <a16:creationId xmlns:a16="http://schemas.microsoft.com/office/drawing/2014/main" id="{E9BB9C11-7BE3-0709-500F-924F87DBB02C}"/>
              </a:ext>
            </a:extLst>
          </p:cNvPr>
          <p:cNvSpPr txBox="1"/>
          <p:nvPr/>
        </p:nvSpPr>
        <p:spPr>
          <a:xfrm>
            <a:off x="7137695" y="2206757"/>
            <a:ext cx="892473" cy="307777"/>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Pedro Covarrubias</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General Counsel</a:t>
            </a:r>
          </a:p>
        </p:txBody>
      </p:sp>
      <p:sp>
        <p:nvSpPr>
          <p:cNvPr id="136" name="CuadroTexto 135">
            <a:extLst>
              <a:ext uri="{FF2B5EF4-FFF2-40B4-BE49-F238E27FC236}">
                <a16:creationId xmlns:a16="http://schemas.microsoft.com/office/drawing/2014/main" id="{BFF3808C-EA17-985A-2366-4E5D28ADD29D}"/>
              </a:ext>
            </a:extLst>
          </p:cNvPr>
          <p:cNvSpPr txBox="1"/>
          <p:nvPr/>
        </p:nvSpPr>
        <p:spPr>
          <a:xfrm>
            <a:off x="8316255" y="2206757"/>
            <a:ext cx="892473" cy="307777"/>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Nicolás Bronfman</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Vice Provost</a:t>
            </a:r>
          </a:p>
        </p:txBody>
      </p:sp>
      <p:sp>
        <p:nvSpPr>
          <p:cNvPr id="137" name="CuadroTexto 136">
            <a:extLst>
              <a:ext uri="{FF2B5EF4-FFF2-40B4-BE49-F238E27FC236}">
                <a16:creationId xmlns:a16="http://schemas.microsoft.com/office/drawing/2014/main" id="{DF757834-A5ED-C7CD-678A-ADC3F9411B8F}"/>
              </a:ext>
            </a:extLst>
          </p:cNvPr>
          <p:cNvSpPr txBox="1"/>
          <p:nvPr/>
        </p:nvSpPr>
        <p:spPr>
          <a:xfrm>
            <a:off x="9555775" y="2206757"/>
            <a:ext cx="892473" cy="307777"/>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Carolina Torrealba</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Dean of Research</a:t>
            </a:r>
          </a:p>
        </p:txBody>
      </p:sp>
      <p:sp>
        <p:nvSpPr>
          <p:cNvPr id="138" name="CuadroTexto 137">
            <a:extLst>
              <a:ext uri="{FF2B5EF4-FFF2-40B4-BE49-F238E27FC236}">
                <a16:creationId xmlns:a16="http://schemas.microsoft.com/office/drawing/2014/main" id="{B79478D6-AF3D-815C-DDC2-54604A273BF2}"/>
              </a:ext>
            </a:extLst>
          </p:cNvPr>
          <p:cNvSpPr txBox="1"/>
          <p:nvPr/>
        </p:nvSpPr>
        <p:spPr>
          <a:xfrm>
            <a:off x="10653055" y="2216917"/>
            <a:ext cx="1082340" cy="307777"/>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Carmen Gloria Jiménez</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Dean of quality assurance</a:t>
            </a:r>
          </a:p>
        </p:txBody>
      </p:sp>
      <p:sp>
        <p:nvSpPr>
          <p:cNvPr id="139" name="CuadroTexto 138">
            <a:extLst>
              <a:ext uri="{FF2B5EF4-FFF2-40B4-BE49-F238E27FC236}">
                <a16:creationId xmlns:a16="http://schemas.microsoft.com/office/drawing/2014/main" id="{A2A1A958-E321-F38D-4DF6-11123F0E5861}"/>
              </a:ext>
            </a:extLst>
          </p:cNvPr>
          <p:cNvSpPr txBox="1"/>
          <p:nvPr/>
        </p:nvSpPr>
        <p:spPr>
          <a:xfrm>
            <a:off x="4555722" y="3482057"/>
            <a:ext cx="1082340" cy="307777"/>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Raúl </a:t>
            </a:r>
            <a:r>
              <a:rPr lang="en-US" sz="7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a:t>
            </a: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eralta</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Chief Financial Officer</a:t>
            </a:r>
          </a:p>
        </p:txBody>
      </p:sp>
      <p:sp>
        <p:nvSpPr>
          <p:cNvPr id="140" name="CuadroTexto 139">
            <a:extLst>
              <a:ext uri="{FF2B5EF4-FFF2-40B4-BE49-F238E27FC236}">
                <a16:creationId xmlns:a16="http://schemas.microsoft.com/office/drawing/2014/main" id="{C9A8C795-86F6-AB9B-F641-531AF991787D}"/>
              </a:ext>
            </a:extLst>
          </p:cNvPr>
          <p:cNvSpPr txBox="1"/>
          <p:nvPr/>
        </p:nvSpPr>
        <p:spPr>
          <a:xfrm>
            <a:off x="5767132" y="3476582"/>
            <a:ext cx="1082340" cy="415498"/>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Emilio Escobar</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Dean of Continuing Education</a:t>
            </a:r>
          </a:p>
        </p:txBody>
      </p:sp>
      <p:sp>
        <p:nvSpPr>
          <p:cNvPr id="141" name="CuadroTexto 140">
            <a:extLst>
              <a:ext uri="{FF2B5EF4-FFF2-40B4-BE49-F238E27FC236}">
                <a16:creationId xmlns:a16="http://schemas.microsoft.com/office/drawing/2014/main" id="{F8B0CA89-E5CE-844F-4F3B-30BF7382052B}"/>
              </a:ext>
            </a:extLst>
          </p:cNvPr>
          <p:cNvSpPr txBox="1"/>
          <p:nvPr/>
        </p:nvSpPr>
        <p:spPr>
          <a:xfrm>
            <a:off x="6983962" y="3482057"/>
            <a:ext cx="1082340" cy="415498"/>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Ana María Pavez</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Vice President for Campus Services</a:t>
            </a:r>
          </a:p>
        </p:txBody>
      </p:sp>
      <p:sp>
        <p:nvSpPr>
          <p:cNvPr id="142" name="CuadroTexto 141">
            <a:extLst>
              <a:ext uri="{FF2B5EF4-FFF2-40B4-BE49-F238E27FC236}">
                <a16:creationId xmlns:a16="http://schemas.microsoft.com/office/drawing/2014/main" id="{5209A7E9-2D3D-A50F-E62E-411989429672}"/>
              </a:ext>
            </a:extLst>
          </p:cNvPr>
          <p:cNvSpPr txBox="1"/>
          <p:nvPr/>
        </p:nvSpPr>
        <p:spPr>
          <a:xfrm>
            <a:off x="8243802" y="3471897"/>
            <a:ext cx="1082340" cy="523220"/>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Paola Jarur</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Vice President for Public</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Affairs and Communications</a:t>
            </a:r>
          </a:p>
        </p:txBody>
      </p:sp>
      <p:sp>
        <p:nvSpPr>
          <p:cNvPr id="143" name="CuadroTexto 142">
            <a:extLst>
              <a:ext uri="{FF2B5EF4-FFF2-40B4-BE49-F238E27FC236}">
                <a16:creationId xmlns:a16="http://schemas.microsoft.com/office/drawing/2014/main" id="{C69EEDD2-93EB-8C30-648B-C5A9F48EB782}"/>
              </a:ext>
            </a:extLst>
          </p:cNvPr>
          <p:cNvSpPr txBox="1"/>
          <p:nvPr/>
        </p:nvSpPr>
        <p:spPr>
          <a:xfrm>
            <a:off x="9479580" y="3503647"/>
            <a:ext cx="1082340" cy="415498"/>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Carlos González</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Vice president for Concepción Campus</a:t>
            </a:r>
          </a:p>
        </p:txBody>
      </p:sp>
      <p:sp>
        <p:nvSpPr>
          <p:cNvPr id="144" name="CuadroTexto 143">
            <a:extLst>
              <a:ext uri="{FF2B5EF4-FFF2-40B4-BE49-F238E27FC236}">
                <a16:creationId xmlns:a16="http://schemas.microsoft.com/office/drawing/2014/main" id="{EB04C207-815C-0DD9-DB07-C35D8B6B5EFE}"/>
              </a:ext>
            </a:extLst>
          </p:cNvPr>
          <p:cNvSpPr txBox="1"/>
          <p:nvPr/>
        </p:nvSpPr>
        <p:spPr>
          <a:xfrm>
            <a:off x="10682202" y="3493007"/>
            <a:ext cx="1082340" cy="415498"/>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Gerald Pugh</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Vice president for </a:t>
            </a:r>
            <a:r>
              <a:rPr lang="en-US" sz="700" dirty="0" err="1">
                <a:effectLst/>
                <a:latin typeface="Arial Narrow" panose="020B0606020202030204" pitchFamily="34" charset="0"/>
                <a:ea typeface="Calibri" panose="020F0502020204030204" pitchFamily="34" charset="0"/>
                <a:cs typeface="Times New Roman" panose="02020603050405020304" pitchFamily="18" charset="0"/>
              </a:rPr>
              <a:t>Viña</a:t>
            </a:r>
            <a:r>
              <a:rPr lang="en-US" sz="700" dirty="0">
                <a:effectLst/>
                <a:latin typeface="Arial Narrow" panose="020B0606020202030204" pitchFamily="34" charset="0"/>
                <a:ea typeface="Calibri" panose="020F0502020204030204" pitchFamily="34" charset="0"/>
                <a:cs typeface="Times New Roman" panose="02020603050405020304" pitchFamily="18" charset="0"/>
              </a:rPr>
              <a:t> del Mar Campus</a:t>
            </a:r>
          </a:p>
        </p:txBody>
      </p:sp>
      <p:sp>
        <p:nvSpPr>
          <p:cNvPr id="145" name="CuadroTexto 144">
            <a:extLst>
              <a:ext uri="{FF2B5EF4-FFF2-40B4-BE49-F238E27FC236}">
                <a16:creationId xmlns:a16="http://schemas.microsoft.com/office/drawing/2014/main" id="{539850B9-3CA9-F49D-459A-478A820F93A2}"/>
              </a:ext>
            </a:extLst>
          </p:cNvPr>
          <p:cNvSpPr txBox="1"/>
          <p:nvPr/>
        </p:nvSpPr>
        <p:spPr>
          <a:xfrm>
            <a:off x="4576042" y="4798301"/>
            <a:ext cx="1082340" cy="415498"/>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Christian Campos</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Dean of School of</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Rehabilitation Sciences</a:t>
            </a:r>
          </a:p>
        </p:txBody>
      </p:sp>
      <p:sp>
        <p:nvSpPr>
          <p:cNvPr id="146" name="CuadroTexto 145">
            <a:extLst>
              <a:ext uri="{FF2B5EF4-FFF2-40B4-BE49-F238E27FC236}">
                <a16:creationId xmlns:a16="http://schemas.microsoft.com/office/drawing/2014/main" id="{92372561-6DB9-120C-83A6-216640EE8CB4}"/>
              </a:ext>
            </a:extLst>
          </p:cNvPr>
          <p:cNvSpPr txBox="1"/>
          <p:nvPr/>
        </p:nvSpPr>
        <p:spPr>
          <a:xfrm>
            <a:off x="5811612" y="4792036"/>
            <a:ext cx="1082340" cy="415498"/>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Alfredo Molina</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Dean of School of Life and</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Biomedical Sciences</a:t>
            </a:r>
          </a:p>
        </p:txBody>
      </p:sp>
      <p:sp>
        <p:nvSpPr>
          <p:cNvPr id="147" name="CuadroTexto 146">
            <a:extLst>
              <a:ext uri="{FF2B5EF4-FFF2-40B4-BE49-F238E27FC236}">
                <a16:creationId xmlns:a16="http://schemas.microsoft.com/office/drawing/2014/main" id="{C8DD56AF-42ED-67D3-71D6-4EBD13C0E50C}"/>
              </a:ext>
            </a:extLst>
          </p:cNvPr>
          <p:cNvSpPr txBox="1"/>
          <p:nvPr/>
        </p:nvSpPr>
        <p:spPr>
          <a:xfrm>
            <a:off x="4538507" y="6155905"/>
            <a:ext cx="1051860" cy="415498"/>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Miguel Vargas</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Dean of School of Economics and Business</a:t>
            </a:r>
          </a:p>
        </p:txBody>
      </p:sp>
      <p:sp>
        <p:nvSpPr>
          <p:cNvPr id="148" name="CuadroTexto 147">
            <a:extLst>
              <a:ext uri="{FF2B5EF4-FFF2-40B4-BE49-F238E27FC236}">
                <a16:creationId xmlns:a16="http://schemas.microsoft.com/office/drawing/2014/main" id="{E3D4F942-320F-1842-0ADC-623B4FC9D2B8}"/>
              </a:ext>
            </a:extLst>
          </p:cNvPr>
          <p:cNvSpPr txBox="1"/>
          <p:nvPr/>
        </p:nvSpPr>
        <p:spPr>
          <a:xfrm>
            <a:off x="5744442" y="6155905"/>
            <a:ext cx="1082340" cy="415498"/>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Ricardo Abuauad</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Dean of School of Creative Arts</a:t>
            </a:r>
          </a:p>
        </p:txBody>
      </p:sp>
      <p:sp>
        <p:nvSpPr>
          <p:cNvPr id="149" name="CuadroTexto 148">
            <a:extLst>
              <a:ext uri="{FF2B5EF4-FFF2-40B4-BE49-F238E27FC236}">
                <a16:creationId xmlns:a16="http://schemas.microsoft.com/office/drawing/2014/main" id="{2FFDFF9E-5DBA-081C-57C7-034F568C6641}"/>
              </a:ext>
            </a:extLst>
          </p:cNvPr>
          <p:cNvSpPr txBox="1"/>
          <p:nvPr/>
        </p:nvSpPr>
        <p:spPr>
          <a:xfrm>
            <a:off x="6994122" y="6155905"/>
            <a:ext cx="1082340" cy="415498"/>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Alejandro Caroca</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Dean of Engineering School </a:t>
            </a:r>
          </a:p>
        </p:txBody>
      </p:sp>
      <p:sp>
        <p:nvSpPr>
          <p:cNvPr id="150" name="CuadroTexto 149">
            <a:extLst>
              <a:ext uri="{FF2B5EF4-FFF2-40B4-BE49-F238E27FC236}">
                <a16:creationId xmlns:a16="http://schemas.microsoft.com/office/drawing/2014/main" id="{747701F7-781C-5513-613D-22073F0546EE}"/>
              </a:ext>
            </a:extLst>
          </p:cNvPr>
          <p:cNvSpPr txBox="1"/>
          <p:nvPr/>
        </p:nvSpPr>
        <p:spPr>
          <a:xfrm>
            <a:off x="6999479" y="4820503"/>
            <a:ext cx="1082340" cy="307777"/>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Carlos del Río</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Dean of Law School </a:t>
            </a:r>
          </a:p>
        </p:txBody>
      </p:sp>
      <p:sp>
        <p:nvSpPr>
          <p:cNvPr id="151" name="CuadroTexto 150">
            <a:extLst>
              <a:ext uri="{FF2B5EF4-FFF2-40B4-BE49-F238E27FC236}">
                <a16:creationId xmlns:a16="http://schemas.microsoft.com/office/drawing/2014/main" id="{8AEF5A09-06A9-77B8-257C-0058D823E9B1}"/>
              </a:ext>
            </a:extLst>
          </p:cNvPr>
          <p:cNvSpPr txBox="1"/>
          <p:nvPr/>
        </p:nvSpPr>
        <p:spPr>
          <a:xfrm>
            <a:off x="8259319" y="4815818"/>
            <a:ext cx="1082340" cy="307777"/>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Mónica Canales</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Dean of  Nursing School </a:t>
            </a:r>
          </a:p>
        </p:txBody>
      </p:sp>
      <p:sp>
        <p:nvSpPr>
          <p:cNvPr id="152" name="CuadroTexto 151">
            <a:extLst>
              <a:ext uri="{FF2B5EF4-FFF2-40B4-BE49-F238E27FC236}">
                <a16:creationId xmlns:a16="http://schemas.microsoft.com/office/drawing/2014/main" id="{434CB99D-B77B-6DCF-6BEA-33B7D8CF9DA6}"/>
              </a:ext>
            </a:extLst>
          </p:cNvPr>
          <p:cNvSpPr txBox="1"/>
          <p:nvPr/>
        </p:nvSpPr>
        <p:spPr>
          <a:xfrm>
            <a:off x="9501152" y="4820503"/>
            <a:ext cx="1082340" cy="415498"/>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María Gabriela Huidobro</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Dean of School Social</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Sciences and Education</a:t>
            </a:r>
          </a:p>
        </p:txBody>
      </p:sp>
      <p:sp>
        <p:nvSpPr>
          <p:cNvPr id="153" name="CuadroTexto 152">
            <a:extLst>
              <a:ext uri="{FF2B5EF4-FFF2-40B4-BE49-F238E27FC236}">
                <a16:creationId xmlns:a16="http://schemas.microsoft.com/office/drawing/2014/main" id="{7083EAAC-FA76-A43E-B02B-BC918A6CA1F0}"/>
              </a:ext>
            </a:extLst>
          </p:cNvPr>
          <p:cNvSpPr txBox="1"/>
          <p:nvPr/>
        </p:nvSpPr>
        <p:spPr>
          <a:xfrm>
            <a:off x="10697719" y="4820503"/>
            <a:ext cx="1082340" cy="415498"/>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Pierre Paul Romagnoli</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Dean of School of Sciences</a:t>
            </a:r>
          </a:p>
        </p:txBody>
      </p:sp>
      <p:pic>
        <p:nvPicPr>
          <p:cNvPr id="154" name="Imagen 153">
            <a:extLst>
              <a:ext uri="{FF2B5EF4-FFF2-40B4-BE49-F238E27FC236}">
                <a16:creationId xmlns:a16="http://schemas.microsoft.com/office/drawing/2014/main" id="{879F339D-D6FA-45E0-524F-B31D1D6C74D5}"/>
              </a:ext>
            </a:extLst>
          </p:cNvPr>
          <p:cNvPicPr>
            <a:picLocks noChangeAspect="1"/>
          </p:cNvPicPr>
          <p:nvPr/>
        </p:nvPicPr>
        <p:blipFill rotWithShape="1">
          <a:blip r:embed="rId6"/>
          <a:srcRect l="19887" t="11838" r="20862" b="35747"/>
          <a:stretch/>
        </p:blipFill>
        <p:spPr>
          <a:xfrm>
            <a:off x="9606645" y="2744900"/>
            <a:ext cx="884333" cy="827483"/>
          </a:xfrm>
          <a:prstGeom prst="rect">
            <a:avLst/>
          </a:prstGeom>
        </p:spPr>
      </p:pic>
      <p:pic>
        <p:nvPicPr>
          <p:cNvPr id="155" name="Imagen 154">
            <a:extLst>
              <a:ext uri="{FF2B5EF4-FFF2-40B4-BE49-F238E27FC236}">
                <a16:creationId xmlns:a16="http://schemas.microsoft.com/office/drawing/2014/main" id="{6ABCFC60-7CED-56B9-49E1-D071CDFBEEBF}"/>
              </a:ext>
            </a:extLst>
          </p:cNvPr>
          <p:cNvPicPr>
            <a:picLocks noChangeAspect="1"/>
          </p:cNvPicPr>
          <p:nvPr/>
        </p:nvPicPr>
        <p:blipFill>
          <a:blip r:embed="rId7"/>
          <a:stretch>
            <a:fillRect/>
          </a:stretch>
        </p:blipFill>
        <p:spPr>
          <a:xfrm>
            <a:off x="8224202" y="5300382"/>
            <a:ext cx="1097375" cy="1085182"/>
          </a:xfrm>
          <a:prstGeom prst="rect">
            <a:avLst/>
          </a:prstGeom>
        </p:spPr>
      </p:pic>
      <p:sp>
        <p:nvSpPr>
          <p:cNvPr id="156" name="CuadroTexto 155">
            <a:extLst>
              <a:ext uri="{FF2B5EF4-FFF2-40B4-BE49-F238E27FC236}">
                <a16:creationId xmlns:a16="http://schemas.microsoft.com/office/drawing/2014/main" id="{DAB7A2C1-9C50-D594-0248-CEAA216BC90E}"/>
              </a:ext>
            </a:extLst>
          </p:cNvPr>
          <p:cNvSpPr txBox="1"/>
          <p:nvPr/>
        </p:nvSpPr>
        <p:spPr>
          <a:xfrm>
            <a:off x="8272556" y="6151140"/>
            <a:ext cx="1082340" cy="307777"/>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Patricio Burdiles</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Dean of Medical School </a:t>
            </a:r>
          </a:p>
        </p:txBody>
      </p:sp>
      <p:pic>
        <p:nvPicPr>
          <p:cNvPr id="157" name="Imagen 156">
            <a:extLst>
              <a:ext uri="{FF2B5EF4-FFF2-40B4-BE49-F238E27FC236}">
                <a16:creationId xmlns:a16="http://schemas.microsoft.com/office/drawing/2014/main" id="{C34565EA-1200-35F4-8AEF-54EBE73FF99E}"/>
              </a:ext>
            </a:extLst>
          </p:cNvPr>
          <p:cNvPicPr>
            <a:picLocks noChangeAspect="1"/>
          </p:cNvPicPr>
          <p:nvPr/>
        </p:nvPicPr>
        <p:blipFill rotWithShape="1">
          <a:blip r:embed="rId5"/>
          <a:srcRect l="67467" t="74822" r="17046" b="-2685"/>
          <a:stretch/>
        </p:blipFill>
        <p:spPr>
          <a:xfrm>
            <a:off x="9555774" y="5273951"/>
            <a:ext cx="1126427" cy="1277396"/>
          </a:xfrm>
          <a:prstGeom prst="rect">
            <a:avLst/>
          </a:prstGeom>
        </p:spPr>
      </p:pic>
      <p:sp>
        <p:nvSpPr>
          <p:cNvPr id="158" name="CuadroTexto 157">
            <a:extLst>
              <a:ext uri="{FF2B5EF4-FFF2-40B4-BE49-F238E27FC236}">
                <a16:creationId xmlns:a16="http://schemas.microsoft.com/office/drawing/2014/main" id="{C897DF90-58A9-B3B5-9086-8727F6198734}"/>
              </a:ext>
            </a:extLst>
          </p:cNvPr>
          <p:cNvSpPr txBox="1"/>
          <p:nvPr/>
        </p:nvSpPr>
        <p:spPr>
          <a:xfrm>
            <a:off x="9548727" y="6162015"/>
            <a:ext cx="1082340" cy="415498"/>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Joyce Huberman</a:t>
            </a:r>
          </a:p>
          <a:p>
            <a:pPr algn="ctr"/>
            <a:r>
              <a:rPr lang="en-US" sz="700" dirty="0">
                <a:effectLst/>
                <a:latin typeface="Arial Narrow" panose="020B0606020202030204" pitchFamily="34" charset="0"/>
                <a:ea typeface="Calibri" panose="020F0502020204030204" pitchFamily="34" charset="0"/>
                <a:cs typeface="Times New Roman" panose="02020603050405020304" pitchFamily="18" charset="0"/>
              </a:rPr>
              <a:t>Dean of School of Dental Medicine</a:t>
            </a:r>
          </a:p>
        </p:txBody>
      </p:sp>
      <p:sp>
        <p:nvSpPr>
          <p:cNvPr id="159" name="CuadroTexto 158">
            <a:extLst>
              <a:ext uri="{FF2B5EF4-FFF2-40B4-BE49-F238E27FC236}">
                <a16:creationId xmlns:a16="http://schemas.microsoft.com/office/drawing/2014/main" id="{B9C10339-8D33-5710-5B22-9EAF8691D729}"/>
              </a:ext>
            </a:extLst>
          </p:cNvPr>
          <p:cNvSpPr txBox="1"/>
          <p:nvPr/>
        </p:nvSpPr>
        <p:spPr>
          <a:xfrm>
            <a:off x="2999102" y="3507360"/>
            <a:ext cx="943034" cy="200055"/>
          </a:xfrm>
          <a:prstGeom prst="rect">
            <a:avLst/>
          </a:prstGeom>
          <a:noFill/>
        </p:spPr>
        <p:txBody>
          <a:bodyPr wrap="square">
            <a:spAutoFit/>
          </a:bodyPr>
          <a:lstStyle/>
          <a:p>
            <a:pPr algn="ctr"/>
            <a:r>
              <a:rPr lang="en-US" sz="7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Jorge Selume A.</a:t>
            </a:r>
          </a:p>
        </p:txBody>
      </p:sp>
      <p:pic>
        <p:nvPicPr>
          <p:cNvPr id="160" name="Imagen 159">
            <a:extLst>
              <a:ext uri="{FF2B5EF4-FFF2-40B4-BE49-F238E27FC236}">
                <a16:creationId xmlns:a16="http://schemas.microsoft.com/office/drawing/2014/main" id="{486AC667-5B41-0BDD-7B76-6D796B1A131A}"/>
              </a:ext>
            </a:extLst>
          </p:cNvPr>
          <p:cNvPicPr>
            <a:picLocks noChangeAspect="1"/>
          </p:cNvPicPr>
          <p:nvPr/>
        </p:nvPicPr>
        <p:blipFill rotWithShape="1">
          <a:blip r:embed="rId8"/>
          <a:srcRect l="8639" t="-1" r="13477" b="45680"/>
          <a:stretch/>
        </p:blipFill>
        <p:spPr>
          <a:xfrm>
            <a:off x="3007271" y="2781730"/>
            <a:ext cx="914187" cy="754399"/>
          </a:xfrm>
          <a:prstGeom prst="rect">
            <a:avLst/>
          </a:prstGeom>
        </p:spPr>
      </p:pic>
      <p:pic>
        <p:nvPicPr>
          <p:cNvPr id="161" name="Imagen 160">
            <a:extLst>
              <a:ext uri="{FF2B5EF4-FFF2-40B4-BE49-F238E27FC236}">
                <a16:creationId xmlns:a16="http://schemas.microsoft.com/office/drawing/2014/main" id="{B06300C5-6D7E-EDFC-A585-FEC6D3A3C173}"/>
              </a:ext>
            </a:extLst>
          </p:cNvPr>
          <p:cNvPicPr>
            <a:picLocks noChangeAspect="1"/>
          </p:cNvPicPr>
          <p:nvPr/>
        </p:nvPicPr>
        <p:blipFill rotWithShape="1">
          <a:blip r:embed="rId9"/>
          <a:srcRect r="156"/>
          <a:stretch/>
        </p:blipFill>
        <p:spPr>
          <a:xfrm>
            <a:off x="587599" y="3865779"/>
            <a:ext cx="859849" cy="733985"/>
          </a:xfrm>
          <a:prstGeom prst="rect">
            <a:avLst/>
          </a:prstGeom>
        </p:spPr>
      </p:pic>
      <p:pic>
        <p:nvPicPr>
          <p:cNvPr id="162" name="Imagen 161">
            <a:extLst>
              <a:ext uri="{FF2B5EF4-FFF2-40B4-BE49-F238E27FC236}">
                <a16:creationId xmlns:a16="http://schemas.microsoft.com/office/drawing/2014/main" id="{B381990B-A0B4-86F7-66A2-34675D770DBE}"/>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r="11761" b="21193"/>
          <a:stretch/>
        </p:blipFill>
        <p:spPr>
          <a:xfrm>
            <a:off x="7171291" y="4071402"/>
            <a:ext cx="825280" cy="786569"/>
          </a:xfrm>
          <a:prstGeom prst="rect">
            <a:avLst/>
          </a:prstGeom>
        </p:spPr>
      </p:pic>
      <p:pic>
        <p:nvPicPr>
          <p:cNvPr id="2" name="Imagen 1">
            <a:extLst>
              <a:ext uri="{FF2B5EF4-FFF2-40B4-BE49-F238E27FC236}">
                <a16:creationId xmlns:a16="http://schemas.microsoft.com/office/drawing/2014/main" id="{E8F717F8-0BA4-E4D0-F88B-D7988DA7CA9D}"/>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Lst>
          </a:blip>
          <a:srcRect l="-6187" t="6367" r="-1" b="-5127"/>
          <a:stretch/>
        </p:blipFill>
        <p:spPr>
          <a:xfrm>
            <a:off x="9538357" y="1463039"/>
            <a:ext cx="947695" cy="847782"/>
          </a:xfrm>
          <a:prstGeom prst="rect">
            <a:avLst/>
          </a:prstGeom>
        </p:spPr>
      </p:pic>
    </p:spTree>
    <p:extLst>
      <p:ext uri="{BB962C8B-B14F-4D97-AF65-F5344CB8AC3E}">
        <p14:creationId xmlns:p14="http://schemas.microsoft.com/office/powerpoint/2010/main" val="2566154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68F75ECF-9810-472B-BD17-7E0A3ABAA625}"/>
              </a:ext>
            </a:extLst>
          </p:cNvPr>
          <p:cNvSpPr/>
          <p:nvPr/>
        </p:nvSpPr>
        <p:spPr>
          <a:xfrm>
            <a:off x="325120" y="388734"/>
            <a:ext cx="11623040" cy="638477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224F4D79-82BC-42A6-94AE-04B378E90A59}"/>
              </a:ext>
            </a:extLst>
          </p:cNvPr>
          <p:cNvSpPr/>
          <p:nvPr/>
        </p:nvSpPr>
        <p:spPr>
          <a:xfrm>
            <a:off x="4586885" y="-7612"/>
            <a:ext cx="3056329" cy="6710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000"/>
          </a:p>
        </p:txBody>
      </p:sp>
      <p:sp>
        <p:nvSpPr>
          <p:cNvPr id="5" name="2 CuadroTexto">
            <a:extLst>
              <a:ext uri="{FF2B5EF4-FFF2-40B4-BE49-F238E27FC236}">
                <a16:creationId xmlns:a16="http://schemas.microsoft.com/office/drawing/2014/main" id="{3E5F90D4-8329-4DC1-B274-68D5FB9A9BDF}"/>
              </a:ext>
            </a:extLst>
          </p:cNvPr>
          <p:cNvSpPr txBox="1"/>
          <p:nvPr/>
        </p:nvSpPr>
        <p:spPr>
          <a:xfrm>
            <a:off x="4682196" y="18044"/>
            <a:ext cx="2918814" cy="646331"/>
          </a:xfrm>
          <a:prstGeom prst="rect">
            <a:avLst/>
          </a:prstGeom>
          <a:solidFill>
            <a:schemeClr val="tx2">
              <a:lumMod val="50000"/>
            </a:schemeClr>
          </a:solid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s-ES" b="1" dirty="0">
                <a:solidFill>
                  <a:prstClr val="white"/>
                </a:solidFill>
                <a:latin typeface="Cambria" panose="02040503050406030204" pitchFamily="18" charset="0"/>
                <a:ea typeface="Cambria" panose="02040503050406030204" pitchFamily="18" charset="0"/>
                <a:cs typeface="Arial" panose="020B0604020202020204" pitchFamily="34" charset="0"/>
              </a:rPr>
              <a:t>UNAB</a:t>
            </a:r>
            <a:r>
              <a:rPr lang="en-US" b="1" dirty="0">
                <a:solidFill>
                  <a:prstClr val="white"/>
                </a:solidFill>
                <a:latin typeface="Cambria" panose="02040503050406030204" pitchFamily="18" charset="0"/>
                <a:ea typeface="Cambria" panose="02040503050406030204" pitchFamily="18" charset="0"/>
                <a:cs typeface="Arial" panose="020B0604020202020204" pitchFamily="34" charset="0"/>
              </a:rPr>
              <a:t> HAS 9 CAMPUS IN</a:t>
            </a:r>
          </a:p>
          <a:p>
            <a:pPr marL="0" marR="0" lvl="0" indent="0" algn="ctr" defTabSz="914332"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mbria" panose="02040503050406030204" pitchFamily="18" charset="0"/>
                <a:ea typeface="Cambria" panose="02040503050406030204" pitchFamily="18" charset="0"/>
                <a:cs typeface="Arial" panose="020B0604020202020204" pitchFamily="34" charset="0"/>
              </a:rPr>
              <a:t>THE 3 BIGGEST CITIES</a:t>
            </a:r>
            <a:endParaRPr kumimoji="0" lang="es-CL"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ángulo 5">
            <a:extLst>
              <a:ext uri="{FF2B5EF4-FFF2-40B4-BE49-F238E27FC236}">
                <a16:creationId xmlns:a16="http://schemas.microsoft.com/office/drawing/2014/main" id="{85861ABF-9007-457C-8AF8-0B963E2209BF}"/>
              </a:ext>
            </a:extLst>
          </p:cNvPr>
          <p:cNvSpPr/>
          <p:nvPr/>
        </p:nvSpPr>
        <p:spPr>
          <a:xfrm>
            <a:off x="4581629" y="6773510"/>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grpSp>
        <p:nvGrpSpPr>
          <p:cNvPr id="7" name="Agrupar 35">
            <a:extLst>
              <a:ext uri="{FF2B5EF4-FFF2-40B4-BE49-F238E27FC236}">
                <a16:creationId xmlns:a16="http://schemas.microsoft.com/office/drawing/2014/main" id="{13CED7CA-46E9-49ED-A86E-3B300182676C}"/>
              </a:ext>
            </a:extLst>
          </p:cNvPr>
          <p:cNvGrpSpPr/>
          <p:nvPr/>
        </p:nvGrpSpPr>
        <p:grpSpPr>
          <a:xfrm>
            <a:off x="1303486" y="925805"/>
            <a:ext cx="2793524" cy="1811118"/>
            <a:chOff x="4298056" y="4128910"/>
            <a:chExt cx="2483741" cy="1655827"/>
          </a:xfrm>
        </p:grpSpPr>
        <p:pic>
          <p:nvPicPr>
            <p:cNvPr id="8" name="Imagen 7">
              <a:extLst>
                <a:ext uri="{FF2B5EF4-FFF2-40B4-BE49-F238E27FC236}">
                  <a16:creationId xmlns:a16="http://schemas.microsoft.com/office/drawing/2014/main" id="{8AF31996-EAA9-430F-9C00-B5899B248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8056" y="4128910"/>
              <a:ext cx="2483741" cy="1655827"/>
            </a:xfrm>
            <a:prstGeom prst="rect">
              <a:avLst/>
            </a:prstGeom>
            <a:solidFill>
              <a:schemeClr val="bg1"/>
            </a:solidFill>
          </p:spPr>
        </p:pic>
        <p:sp>
          <p:nvSpPr>
            <p:cNvPr id="9" name="CuadroTexto 8">
              <a:extLst>
                <a:ext uri="{FF2B5EF4-FFF2-40B4-BE49-F238E27FC236}">
                  <a16:creationId xmlns:a16="http://schemas.microsoft.com/office/drawing/2014/main" id="{201A9749-B46B-4BE9-BE49-F96291D7987C}"/>
                </a:ext>
              </a:extLst>
            </p:cNvPr>
            <p:cNvSpPr txBox="1"/>
            <p:nvPr/>
          </p:nvSpPr>
          <p:spPr>
            <a:xfrm>
              <a:off x="5572270" y="5564712"/>
              <a:ext cx="1157580" cy="164846"/>
            </a:xfrm>
            <a:prstGeom prst="rect">
              <a:avLst/>
            </a:prstGeom>
            <a:solidFill>
              <a:schemeClr val="bg1"/>
            </a:solidFill>
          </p:spPr>
          <p:txBody>
            <a:bodyPr wrap="square" rtlCol="0">
              <a:spAutoFit/>
            </a:bodyPr>
            <a:lstStyle/>
            <a:p>
              <a:pPr algn="ctr">
                <a:lnSpc>
                  <a:spcPct val="70000"/>
                </a:lnSpc>
              </a:pPr>
              <a:r>
                <a:rPr lang="es-ES" sz="800" b="1" dirty="0">
                  <a:solidFill>
                    <a:srgbClr val="84171B"/>
                  </a:solidFill>
                  <a:latin typeface="Arial" panose="020B0604020202020204" pitchFamily="34" charset="0"/>
                  <a:cs typeface="Arial" panose="020B0604020202020204" pitchFamily="34" charset="0"/>
                </a:rPr>
                <a:t>CAMPUS REPÚBLICA</a:t>
              </a:r>
            </a:p>
          </p:txBody>
        </p:sp>
      </p:grpSp>
      <p:grpSp>
        <p:nvGrpSpPr>
          <p:cNvPr id="10" name="Agrupar 5">
            <a:extLst>
              <a:ext uri="{FF2B5EF4-FFF2-40B4-BE49-F238E27FC236}">
                <a16:creationId xmlns:a16="http://schemas.microsoft.com/office/drawing/2014/main" id="{7BED4A0E-6FE6-4309-BC3C-9DBB724140A0}"/>
              </a:ext>
            </a:extLst>
          </p:cNvPr>
          <p:cNvGrpSpPr/>
          <p:nvPr/>
        </p:nvGrpSpPr>
        <p:grpSpPr>
          <a:xfrm>
            <a:off x="4632174" y="910886"/>
            <a:ext cx="2828679" cy="1826037"/>
            <a:chOff x="253996" y="1411110"/>
            <a:chExt cx="2125135" cy="1416756"/>
          </a:xfrm>
        </p:grpSpPr>
        <p:pic>
          <p:nvPicPr>
            <p:cNvPr id="11" name="Imagen 10">
              <a:extLst>
                <a:ext uri="{FF2B5EF4-FFF2-40B4-BE49-F238E27FC236}">
                  <a16:creationId xmlns:a16="http://schemas.microsoft.com/office/drawing/2014/main" id="{C83E9A76-B1EB-4E6B-B8AC-73FB5D676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96" y="1411110"/>
              <a:ext cx="2125135" cy="1416756"/>
            </a:xfrm>
            <a:prstGeom prst="rect">
              <a:avLst/>
            </a:prstGeom>
          </p:spPr>
        </p:pic>
        <p:sp>
          <p:nvSpPr>
            <p:cNvPr id="12" name="CuadroTexto 11">
              <a:extLst>
                <a:ext uri="{FF2B5EF4-FFF2-40B4-BE49-F238E27FC236}">
                  <a16:creationId xmlns:a16="http://schemas.microsoft.com/office/drawing/2014/main" id="{90ACEA53-F7EC-4D2A-B939-0D821B722146}"/>
                </a:ext>
              </a:extLst>
            </p:cNvPr>
            <p:cNvSpPr txBox="1"/>
            <p:nvPr/>
          </p:nvSpPr>
          <p:spPr>
            <a:xfrm>
              <a:off x="1465996" y="2640784"/>
              <a:ext cx="827600" cy="139893"/>
            </a:xfrm>
            <a:prstGeom prst="rect">
              <a:avLst/>
            </a:prstGeom>
            <a:solidFill>
              <a:schemeClr val="bg1"/>
            </a:solidFill>
          </p:spPr>
          <p:txBody>
            <a:bodyPr wrap="none" rtlCol="0">
              <a:spAutoFit/>
            </a:bodyPr>
            <a:lstStyle/>
            <a:p>
              <a:pPr algn="ctr">
                <a:lnSpc>
                  <a:spcPct val="70000"/>
                </a:lnSpc>
              </a:pPr>
              <a:r>
                <a:rPr lang="es-ES" sz="800" b="1" dirty="0">
                  <a:solidFill>
                    <a:srgbClr val="84171B"/>
                  </a:solidFill>
                  <a:latin typeface="Arial" panose="020B0604020202020204" pitchFamily="34" charset="0"/>
                  <a:cs typeface="Arial" panose="020B0604020202020204" pitchFamily="34" charset="0"/>
                </a:rPr>
                <a:t>CAMPUS CASONA</a:t>
              </a:r>
            </a:p>
          </p:txBody>
        </p:sp>
      </p:grpSp>
      <p:grpSp>
        <p:nvGrpSpPr>
          <p:cNvPr id="13" name="Agrupar 17">
            <a:extLst>
              <a:ext uri="{FF2B5EF4-FFF2-40B4-BE49-F238E27FC236}">
                <a16:creationId xmlns:a16="http://schemas.microsoft.com/office/drawing/2014/main" id="{FD203480-4373-4F8F-828E-8B8326D313F9}"/>
              </a:ext>
            </a:extLst>
          </p:cNvPr>
          <p:cNvGrpSpPr/>
          <p:nvPr/>
        </p:nvGrpSpPr>
        <p:grpSpPr>
          <a:xfrm>
            <a:off x="7931263" y="916404"/>
            <a:ext cx="2796285" cy="1826036"/>
            <a:chOff x="253996" y="4128910"/>
            <a:chExt cx="2125135" cy="1416756"/>
          </a:xfrm>
        </p:grpSpPr>
        <p:pic>
          <p:nvPicPr>
            <p:cNvPr id="14" name="Imagen 13">
              <a:extLst>
                <a:ext uri="{FF2B5EF4-FFF2-40B4-BE49-F238E27FC236}">
                  <a16:creationId xmlns:a16="http://schemas.microsoft.com/office/drawing/2014/main" id="{CB2E4BDA-1520-4202-A67F-FCAE38C717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996" y="4128910"/>
              <a:ext cx="2125135" cy="1416756"/>
            </a:xfrm>
            <a:prstGeom prst="rect">
              <a:avLst/>
            </a:prstGeom>
          </p:spPr>
        </p:pic>
        <p:sp>
          <p:nvSpPr>
            <p:cNvPr id="15" name="CuadroTexto 14">
              <a:extLst>
                <a:ext uri="{FF2B5EF4-FFF2-40B4-BE49-F238E27FC236}">
                  <a16:creationId xmlns:a16="http://schemas.microsoft.com/office/drawing/2014/main" id="{1C27DD7C-E3D1-4EAC-8EE0-BB5655CC2924}"/>
                </a:ext>
              </a:extLst>
            </p:cNvPr>
            <p:cNvSpPr txBox="1"/>
            <p:nvPr/>
          </p:nvSpPr>
          <p:spPr>
            <a:xfrm>
              <a:off x="1330087" y="5354666"/>
              <a:ext cx="962762" cy="139531"/>
            </a:xfrm>
            <a:prstGeom prst="rect">
              <a:avLst/>
            </a:prstGeom>
            <a:solidFill>
              <a:schemeClr val="bg1"/>
            </a:solidFill>
          </p:spPr>
          <p:txBody>
            <a:bodyPr wrap="square" rtlCol="0">
              <a:spAutoFit/>
            </a:bodyPr>
            <a:lstStyle/>
            <a:p>
              <a:pPr algn="ctr">
                <a:lnSpc>
                  <a:spcPct val="70000"/>
                </a:lnSpc>
              </a:pPr>
              <a:r>
                <a:rPr lang="es-ES" sz="800" b="1" dirty="0">
                  <a:solidFill>
                    <a:srgbClr val="84171B"/>
                  </a:solidFill>
                  <a:latin typeface="Arial" panose="020B0604020202020204" pitchFamily="34" charset="0"/>
                  <a:cs typeface="Arial" panose="020B0604020202020204" pitchFamily="34" charset="0"/>
                </a:rPr>
                <a:t>SEDE VIÑA DEL MAR</a:t>
              </a:r>
            </a:p>
          </p:txBody>
        </p:sp>
      </p:grpSp>
      <p:grpSp>
        <p:nvGrpSpPr>
          <p:cNvPr id="16" name="Agrupar 6">
            <a:extLst>
              <a:ext uri="{FF2B5EF4-FFF2-40B4-BE49-F238E27FC236}">
                <a16:creationId xmlns:a16="http://schemas.microsoft.com/office/drawing/2014/main" id="{0D7DC2AF-CFF7-491F-A0FD-B08B128CAB79}"/>
              </a:ext>
            </a:extLst>
          </p:cNvPr>
          <p:cNvGrpSpPr/>
          <p:nvPr/>
        </p:nvGrpSpPr>
        <p:grpSpPr>
          <a:xfrm>
            <a:off x="1309094" y="2827630"/>
            <a:ext cx="2767361" cy="1819011"/>
            <a:chOff x="2468416" y="1256535"/>
            <a:chExt cx="2195367" cy="1463577"/>
          </a:xfrm>
        </p:grpSpPr>
        <p:pic>
          <p:nvPicPr>
            <p:cNvPr id="17" name="Imagen 16">
              <a:extLst>
                <a:ext uri="{FF2B5EF4-FFF2-40B4-BE49-F238E27FC236}">
                  <a16:creationId xmlns:a16="http://schemas.microsoft.com/office/drawing/2014/main" id="{4D8DA9C7-8528-4B70-B697-55B2F611EC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416" y="1256535"/>
              <a:ext cx="2195367" cy="1463577"/>
            </a:xfrm>
            <a:prstGeom prst="rect">
              <a:avLst/>
            </a:prstGeom>
          </p:spPr>
        </p:pic>
        <p:sp>
          <p:nvSpPr>
            <p:cNvPr id="18" name="CuadroTexto 17">
              <a:extLst>
                <a:ext uri="{FF2B5EF4-FFF2-40B4-BE49-F238E27FC236}">
                  <a16:creationId xmlns:a16="http://schemas.microsoft.com/office/drawing/2014/main" id="{C3135084-BD9E-42B9-8414-C5F5DC04EDEF}"/>
                </a:ext>
              </a:extLst>
            </p:cNvPr>
            <p:cNvSpPr txBox="1"/>
            <p:nvPr/>
          </p:nvSpPr>
          <p:spPr>
            <a:xfrm>
              <a:off x="3600887" y="2543748"/>
              <a:ext cx="1032853" cy="145074"/>
            </a:xfrm>
            <a:prstGeom prst="rect">
              <a:avLst/>
            </a:prstGeom>
            <a:solidFill>
              <a:schemeClr val="bg1"/>
            </a:solidFill>
          </p:spPr>
          <p:txBody>
            <a:bodyPr wrap="none" rtlCol="0">
              <a:spAutoFit/>
            </a:bodyPr>
            <a:lstStyle/>
            <a:p>
              <a:pPr algn="ctr">
                <a:lnSpc>
                  <a:spcPct val="70000"/>
                </a:lnSpc>
              </a:pPr>
              <a:r>
                <a:rPr lang="es-ES" sz="800" b="1" dirty="0">
                  <a:solidFill>
                    <a:srgbClr val="84171B"/>
                  </a:solidFill>
                  <a:latin typeface="Arial "/>
                  <a:cs typeface="Arial Narrow"/>
                </a:rPr>
                <a:t>CAMPUS BELLAVISTA</a:t>
              </a:r>
            </a:p>
          </p:txBody>
        </p:sp>
      </p:grpSp>
      <p:grpSp>
        <p:nvGrpSpPr>
          <p:cNvPr id="19" name="Agrupar 7">
            <a:extLst>
              <a:ext uri="{FF2B5EF4-FFF2-40B4-BE49-F238E27FC236}">
                <a16:creationId xmlns:a16="http://schemas.microsoft.com/office/drawing/2014/main" id="{81479DBC-16BB-47CD-B9F1-F00446D00F9E}"/>
              </a:ext>
            </a:extLst>
          </p:cNvPr>
          <p:cNvGrpSpPr/>
          <p:nvPr/>
        </p:nvGrpSpPr>
        <p:grpSpPr>
          <a:xfrm>
            <a:off x="4632174" y="2828810"/>
            <a:ext cx="2798257" cy="1811672"/>
            <a:chOff x="4656662" y="1411110"/>
            <a:chExt cx="2125135" cy="1416756"/>
          </a:xfrm>
        </p:grpSpPr>
        <p:pic>
          <p:nvPicPr>
            <p:cNvPr id="20" name="Imagen 19">
              <a:extLst>
                <a:ext uri="{FF2B5EF4-FFF2-40B4-BE49-F238E27FC236}">
                  <a16:creationId xmlns:a16="http://schemas.microsoft.com/office/drawing/2014/main" id="{3EE7DB4E-CA33-464A-A765-A40F5C2BF1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6662" y="1411110"/>
              <a:ext cx="2125135" cy="1416756"/>
            </a:xfrm>
            <a:prstGeom prst="rect">
              <a:avLst/>
            </a:prstGeom>
          </p:spPr>
        </p:pic>
        <p:sp>
          <p:nvSpPr>
            <p:cNvPr id="21" name="CuadroTexto 20">
              <a:extLst>
                <a:ext uri="{FF2B5EF4-FFF2-40B4-BE49-F238E27FC236}">
                  <a16:creationId xmlns:a16="http://schemas.microsoft.com/office/drawing/2014/main" id="{E864D9A8-9AE6-4233-A691-986DBEFE7166}"/>
                </a:ext>
              </a:extLst>
            </p:cNvPr>
            <p:cNvSpPr txBox="1"/>
            <p:nvPr/>
          </p:nvSpPr>
          <p:spPr>
            <a:xfrm>
              <a:off x="5798239" y="2652378"/>
              <a:ext cx="902337" cy="141002"/>
            </a:xfrm>
            <a:prstGeom prst="rect">
              <a:avLst/>
            </a:prstGeom>
            <a:solidFill>
              <a:schemeClr val="bg1"/>
            </a:solidFill>
          </p:spPr>
          <p:txBody>
            <a:bodyPr wrap="none" rtlCol="0">
              <a:spAutoFit/>
            </a:bodyPr>
            <a:lstStyle/>
            <a:p>
              <a:pPr algn="ctr">
                <a:lnSpc>
                  <a:spcPct val="70000"/>
                </a:lnSpc>
              </a:pPr>
              <a:r>
                <a:rPr lang="es-ES" sz="800" b="1" dirty="0">
                  <a:solidFill>
                    <a:srgbClr val="84171B"/>
                  </a:solidFill>
                  <a:latin typeface="Arial "/>
                  <a:cs typeface="Arial Narrow"/>
                </a:rPr>
                <a:t>CAMPUS CREATIVO</a:t>
              </a:r>
            </a:p>
          </p:txBody>
        </p:sp>
      </p:grpSp>
      <p:pic>
        <p:nvPicPr>
          <p:cNvPr id="22" name="Imagen 21">
            <a:extLst>
              <a:ext uri="{FF2B5EF4-FFF2-40B4-BE49-F238E27FC236}">
                <a16:creationId xmlns:a16="http://schemas.microsoft.com/office/drawing/2014/main" id="{EA075D8B-4D3A-45CA-9FED-5F5C3211C600}"/>
              </a:ext>
            </a:extLst>
          </p:cNvPr>
          <p:cNvPicPr>
            <a:picLocks noChangeAspect="1"/>
          </p:cNvPicPr>
          <p:nvPr/>
        </p:nvPicPr>
        <p:blipFill rotWithShape="1">
          <a:blip r:embed="rId7"/>
          <a:srcRect b="3657"/>
          <a:stretch/>
        </p:blipFill>
        <p:spPr>
          <a:xfrm>
            <a:off x="7955670" y="2823935"/>
            <a:ext cx="2767361" cy="1805843"/>
          </a:xfrm>
          <a:prstGeom prst="rect">
            <a:avLst/>
          </a:prstGeom>
        </p:spPr>
      </p:pic>
      <p:grpSp>
        <p:nvGrpSpPr>
          <p:cNvPr id="23" name="Agrupar 29">
            <a:extLst>
              <a:ext uri="{FF2B5EF4-FFF2-40B4-BE49-F238E27FC236}">
                <a16:creationId xmlns:a16="http://schemas.microsoft.com/office/drawing/2014/main" id="{DFBADA2E-6A05-4150-AFB9-A2CB6AFA330D}"/>
              </a:ext>
            </a:extLst>
          </p:cNvPr>
          <p:cNvGrpSpPr/>
          <p:nvPr/>
        </p:nvGrpSpPr>
        <p:grpSpPr>
          <a:xfrm>
            <a:off x="4632174" y="4732374"/>
            <a:ext cx="2767993" cy="1803713"/>
            <a:chOff x="2463796" y="4128910"/>
            <a:chExt cx="2125135" cy="1247409"/>
          </a:xfrm>
        </p:grpSpPr>
        <p:pic>
          <p:nvPicPr>
            <p:cNvPr id="24" name="Imagen 23">
              <a:extLst>
                <a:ext uri="{FF2B5EF4-FFF2-40B4-BE49-F238E27FC236}">
                  <a16:creationId xmlns:a16="http://schemas.microsoft.com/office/drawing/2014/main" id="{B0287AAC-7523-48C3-BC70-A9991C578A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3796" y="4128910"/>
              <a:ext cx="2125135" cy="1247409"/>
            </a:xfrm>
            <a:prstGeom prst="rect">
              <a:avLst/>
            </a:prstGeom>
          </p:spPr>
        </p:pic>
        <p:sp>
          <p:nvSpPr>
            <p:cNvPr id="25" name="CuadroTexto 24">
              <a:extLst>
                <a:ext uri="{FF2B5EF4-FFF2-40B4-BE49-F238E27FC236}">
                  <a16:creationId xmlns:a16="http://schemas.microsoft.com/office/drawing/2014/main" id="{19905802-0FC5-48C0-993A-21E6DD1D51E6}"/>
                </a:ext>
              </a:extLst>
            </p:cNvPr>
            <p:cNvSpPr txBox="1"/>
            <p:nvPr/>
          </p:nvSpPr>
          <p:spPr>
            <a:xfrm>
              <a:off x="3564251" y="5178772"/>
              <a:ext cx="976061" cy="184294"/>
            </a:xfrm>
            <a:prstGeom prst="rect">
              <a:avLst/>
            </a:prstGeom>
            <a:solidFill>
              <a:schemeClr val="bg1"/>
            </a:solidFill>
          </p:spPr>
          <p:txBody>
            <a:bodyPr wrap="square" rtlCol="0">
              <a:spAutoFit/>
            </a:bodyPr>
            <a:lstStyle/>
            <a:p>
              <a:pPr algn="ctr">
                <a:lnSpc>
                  <a:spcPct val="70000"/>
                </a:lnSpc>
              </a:pPr>
              <a:r>
                <a:rPr lang="es-ES" sz="800" b="1" dirty="0">
                  <a:solidFill>
                    <a:srgbClr val="84171B"/>
                  </a:solidFill>
                  <a:latin typeface="Arial "/>
                  <a:cs typeface="Arial Narrow"/>
                </a:rPr>
                <a:t>CAMPUS ANTONIO VARAS</a:t>
              </a:r>
            </a:p>
          </p:txBody>
        </p:sp>
      </p:grpSp>
      <p:grpSp>
        <p:nvGrpSpPr>
          <p:cNvPr id="26" name="Agrupar 31">
            <a:extLst>
              <a:ext uri="{FF2B5EF4-FFF2-40B4-BE49-F238E27FC236}">
                <a16:creationId xmlns:a16="http://schemas.microsoft.com/office/drawing/2014/main" id="{EE96BF21-6D02-410E-A064-BD8B20D0D999}"/>
              </a:ext>
            </a:extLst>
          </p:cNvPr>
          <p:cNvGrpSpPr/>
          <p:nvPr/>
        </p:nvGrpSpPr>
        <p:grpSpPr>
          <a:xfrm>
            <a:off x="1314013" y="4737348"/>
            <a:ext cx="2762442" cy="1793781"/>
            <a:chOff x="6858889" y="4128910"/>
            <a:chExt cx="2125135" cy="1263552"/>
          </a:xfrm>
        </p:grpSpPr>
        <p:pic>
          <p:nvPicPr>
            <p:cNvPr id="27" name="Imagen 26">
              <a:extLst>
                <a:ext uri="{FF2B5EF4-FFF2-40B4-BE49-F238E27FC236}">
                  <a16:creationId xmlns:a16="http://schemas.microsoft.com/office/drawing/2014/main" id="{A91BD5B2-76D1-4EB0-9676-CE7D4DC3E8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8889" y="4128910"/>
              <a:ext cx="2125135" cy="1263552"/>
            </a:xfrm>
            <a:prstGeom prst="rect">
              <a:avLst/>
            </a:prstGeom>
          </p:spPr>
        </p:pic>
        <p:sp>
          <p:nvSpPr>
            <p:cNvPr id="28" name="CuadroTexto 27">
              <a:extLst>
                <a:ext uri="{FF2B5EF4-FFF2-40B4-BE49-F238E27FC236}">
                  <a16:creationId xmlns:a16="http://schemas.microsoft.com/office/drawing/2014/main" id="{FE242D4A-79FD-4ECD-9515-EDDF03E589C7}"/>
                </a:ext>
              </a:extLst>
            </p:cNvPr>
            <p:cNvSpPr txBox="1"/>
            <p:nvPr/>
          </p:nvSpPr>
          <p:spPr>
            <a:xfrm>
              <a:off x="7906498" y="5228066"/>
              <a:ext cx="1016390" cy="127009"/>
            </a:xfrm>
            <a:prstGeom prst="rect">
              <a:avLst/>
            </a:prstGeom>
            <a:solidFill>
              <a:schemeClr val="bg1"/>
            </a:solidFill>
          </p:spPr>
          <p:txBody>
            <a:bodyPr wrap="none" rtlCol="0">
              <a:spAutoFit/>
            </a:bodyPr>
            <a:lstStyle/>
            <a:p>
              <a:pPr algn="ctr">
                <a:lnSpc>
                  <a:spcPct val="70000"/>
                </a:lnSpc>
              </a:pPr>
              <a:r>
                <a:rPr lang="es-ES" sz="800" b="1" dirty="0">
                  <a:solidFill>
                    <a:srgbClr val="84171B"/>
                  </a:solidFill>
                  <a:latin typeface="Arial "/>
                  <a:cs typeface="Arial Narrow"/>
                </a:rPr>
                <a:t>CAMPUS LOS LEONES</a:t>
              </a:r>
            </a:p>
          </p:txBody>
        </p:sp>
      </p:grpSp>
      <p:grpSp>
        <p:nvGrpSpPr>
          <p:cNvPr id="29" name="Agrupar 10">
            <a:extLst>
              <a:ext uri="{FF2B5EF4-FFF2-40B4-BE49-F238E27FC236}">
                <a16:creationId xmlns:a16="http://schemas.microsoft.com/office/drawing/2014/main" id="{D7E8D013-1C4C-42A1-8106-601917C8A5EA}"/>
              </a:ext>
            </a:extLst>
          </p:cNvPr>
          <p:cNvGrpSpPr/>
          <p:nvPr/>
        </p:nvGrpSpPr>
        <p:grpSpPr>
          <a:xfrm>
            <a:off x="7929552" y="4732370"/>
            <a:ext cx="2819471" cy="1768160"/>
            <a:chOff x="6858889" y="1526636"/>
            <a:chExt cx="2125135" cy="1416757"/>
          </a:xfrm>
        </p:grpSpPr>
        <p:pic>
          <p:nvPicPr>
            <p:cNvPr id="30" name="Imagen 29">
              <a:extLst>
                <a:ext uri="{FF2B5EF4-FFF2-40B4-BE49-F238E27FC236}">
                  <a16:creationId xmlns:a16="http://schemas.microsoft.com/office/drawing/2014/main" id="{2B0DCF26-DEDB-4BE6-B253-DBE8B8490A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889" y="1526636"/>
              <a:ext cx="2125135" cy="1416757"/>
            </a:xfrm>
            <a:prstGeom prst="rect">
              <a:avLst/>
            </a:prstGeom>
          </p:spPr>
        </p:pic>
        <p:sp>
          <p:nvSpPr>
            <p:cNvPr id="31" name="CuadroTexto 30">
              <a:extLst>
                <a:ext uri="{FF2B5EF4-FFF2-40B4-BE49-F238E27FC236}">
                  <a16:creationId xmlns:a16="http://schemas.microsoft.com/office/drawing/2014/main" id="{885BA605-36D5-4917-8DBC-9E6F2BA055B2}"/>
                </a:ext>
              </a:extLst>
            </p:cNvPr>
            <p:cNvSpPr txBox="1"/>
            <p:nvPr/>
          </p:nvSpPr>
          <p:spPr>
            <a:xfrm>
              <a:off x="7927420" y="2683341"/>
              <a:ext cx="954844" cy="213522"/>
            </a:xfrm>
            <a:prstGeom prst="rect">
              <a:avLst/>
            </a:prstGeom>
            <a:solidFill>
              <a:schemeClr val="bg1"/>
            </a:solidFill>
          </p:spPr>
          <p:txBody>
            <a:bodyPr wrap="square" rtlCol="0">
              <a:spAutoFit/>
            </a:bodyPr>
            <a:lstStyle/>
            <a:p>
              <a:pPr algn="ctr">
                <a:lnSpc>
                  <a:spcPct val="70000"/>
                </a:lnSpc>
              </a:pPr>
              <a:endParaRPr lang="es-ES" sz="800" dirty="0">
                <a:solidFill>
                  <a:srgbClr val="84171B"/>
                </a:solidFill>
                <a:latin typeface="Arial Narrow"/>
                <a:cs typeface="Arial Narrow"/>
              </a:endParaRPr>
            </a:p>
            <a:p>
              <a:pPr algn="ctr">
                <a:lnSpc>
                  <a:spcPct val="70000"/>
                </a:lnSpc>
              </a:pPr>
              <a:r>
                <a:rPr lang="es-ES" sz="800" b="1" dirty="0">
                  <a:solidFill>
                    <a:srgbClr val="84171B"/>
                  </a:solidFill>
                  <a:latin typeface="Arial "/>
                  <a:cs typeface="Arial Narrow"/>
                </a:rPr>
                <a:t>SEDE CONCEPCIÓN</a:t>
              </a:r>
            </a:p>
          </p:txBody>
        </p:sp>
      </p:grpSp>
      <p:sp>
        <p:nvSpPr>
          <p:cNvPr id="32" name="CuadroTexto 31">
            <a:extLst>
              <a:ext uri="{FF2B5EF4-FFF2-40B4-BE49-F238E27FC236}">
                <a16:creationId xmlns:a16="http://schemas.microsoft.com/office/drawing/2014/main" id="{14D446A2-7712-48BC-AB5B-DF6907C10441}"/>
              </a:ext>
            </a:extLst>
          </p:cNvPr>
          <p:cNvSpPr txBox="1"/>
          <p:nvPr/>
        </p:nvSpPr>
        <p:spPr>
          <a:xfrm>
            <a:off x="9494798" y="4388899"/>
            <a:ext cx="1119217" cy="180306"/>
          </a:xfrm>
          <a:prstGeom prst="rect">
            <a:avLst/>
          </a:prstGeom>
          <a:solidFill>
            <a:schemeClr val="bg1"/>
          </a:solidFill>
        </p:spPr>
        <p:txBody>
          <a:bodyPr wrap="none" rtlCol="0">
            <a:spAutoFit/>
          </a:bodyPr>
          <a:lstStyle/>
          <a:p>
            <a:pPr algn="ctr">
              <a:lnSpc>
                <a:spcPct val="70000"/>
              </a:lnSpc>
            </a:pPr>
            <a:r>
              <a:rPr lang="es-ES" sz="800" b="1" dirty="0">
                <a:solidFill>
                  <a:srgbClr val="84171B"/>
                </a:solidFill>
                <a:latin typeface="Arial "/>
                <a:cs typeface="Arial Narrow"/>
              </a:rPr>
              <a:t>CAMPUS QUINTAY</a:t>
            </a:r>
          </a:p>
        </p:txBody>
      </p:sp>
      <p:pic>
        <p:nvPicPr>
          <p:cNvPr id="34" name="Imagen 33" descr="Logotipo, nombre de la empresa&#10;&#10;Descripción generada automáticamente">
            <a:extLst>
              <a:ext uri="{FF2B5EF4-FFF2-40B4-BE49-F238E27FC236}">
                <a16:creationId xmlns:a16="http://schemas.microsoft.com/office/drawing/2014/main" id="{1E0812DB-62A1-4C5A-896C-65A2E067C0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17652" y="79059"/>
            <a:ext cx="1027027" cy="1027027"/>
          </a:xfrm>
          <a:prstGeom prst="rect">
            <a:avLst/>
          </a:prstGeom>
        </p:spPr>
      </p:pic>
    </p:spTree>
    <p:extLst>
      <p:ext uri="{BB962C8B-B14F-4D97-AF65-F5344CB8AC3E}">
        <p14:creationId xmlns:p14="http://schemas.microsoft.com/office/powerpoint/2010/main" val="1514655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51C6BE1C-9016-F999-B331-0B1AEAE94A9F}"/>
              </a:ext>
            </a:extLst>
          </p:cNvPr>
          <p:cNvSpPr/>
          <p:nvPr/>
        </p:nvSpPr>
        <p:spPr>
          <a:xfrm>
            <a:off x="3931027" y="0"/>
            <a:ext cx="826097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latin typeface="+mj-lt"/>
            </a:endParaRPr>
          </a:p>
        </p:txBody>
      </p:sp>
      <p:pic>
        <p:nvPicPr>
          <p:cNvPr id="12" name="Imagen 11">
            <a:extLst>
              <a:ext uri="{FF2B5EF4-FFF2-40B4-BE49-F238E27FC236}">
                <a16:creationId xmlns:a16="http://schemas.microsoft.com/office/drawing/2014/main" id="{05BBCEC0-8970-1BB5-CA8B-A146A2198137}"/>
              </a:ext>
            </a:extLst>
          </p:cNvPr>
          <p:cNvPicPr>
            <a:picLocks noChangeAspect="1"/>
          </p:cNvPicPr>
          <p:nvPr/>
        </p:nvPicPr>
        <p:blipFill>
          <a:blip r:embed="rId3"/>
          <a:stretch>
            <a:fillRect/>
          </a:stretch>
        </p:blipFill>
        <p:spPr>
          <a:xfrm>
            <a:off x="0" y="0"/>
            <a:ext cx="3931027" cy="6858000"/>
          </a:xfrm>
          <a:prstGeom prst="rect">
            <a:avLst/>
          </a:prstGeom>
        </p:spPr>
      </p:pic>
      <p:graphicFrame>
        <p:nvGraphicFramePr>
          <p:cNvPr id="9" name="Objeto 8" hidden="1">
            <a:extLst>
              <a:ext uri="{FF2B5EF4-FFF2-40B4-BE49-F238E27FC236}">
                <a16:creationId xmlns:a16="http://schemas.microsoft.com/office/drawing/2014/main" id="{662BD718-20F7-44A3-93C9-334DDD55F92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415" imgH="416" progId="TCLayout.ActiveDocument.1">
                  <p:embed/>
                </p:oleObj>
              </mc:Choice>
              <mc:Fallback>
                <p:oleObj name="Diapositiva de think-cell" r:id="rId4" imgW="415" imgH="416" progId="TCLayout.ActiveDocument.1">
                  <p:embed/>
                  <p:pic>
                    <p:nvPicPr>
                      <p:cNvPr id="9" name="Objeto 8" hidden="1">
                        <a:extLst>
                          <a:ext uri="{FF2B5EF4-FFF2-40B4-BE49-F238E27FC236}">
                            <a16:creationId xmlns:a16="http://schemas.microsoft.com/office/drawing/2014/main" id="{662BD718-20F7-44A3-93C9-334DDD55F9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80" name="Rectángulo 479" hidden="1">
            <a:extLst>
              <a:ext uri="{FF2B5EF4-FFF2-40B4-BE49-F238E27FC236}">
                <a16:creationId xmlns:a16="http://schemas.microsoft.com/office/drawing/2014/main" id="{0268E962-24C4-4EC3-BD4D-905BDF73C34B}"/>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0" name="Marcador de número de diapositiva 579">
            <a:extLst>
              <a:ext uri="{FF2B5EF4-FFF2-40B4-BE49-F238E27FC236}">
                <a16:creationId xmlns:a16="http://schemas.microsoft.com/office/drawing/2014/main" id="{A72C4854-28EA-4993-A30F-631A6E3366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27AF3-839C-4789-9583-68D9141C26AE}"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3" name="Rectángulo 22">
            <a:extLst>
              <a:ext uri="{FF2B5EF4-FFF2-40B4-BE49-F238E27FC236}">
                <a16:creationId xmlns:a16="http://schemas.microsoft.com/office/drawing/2014/main" id="{30ED29F9-0841-4C35-9F89-508A56E2DCC1}"/>
              </a:ext>
            </a:extLst>
          </p:cNvPr>
          <p:cNvSpPr/>
          <p:nvPr/>
        </p:nvSpPr>
        <p:spPr>
          <a:xfrm>
            <a:off x="4586885" y="-7612"/>
            <a:ext cx="3056329" cy="6710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panose="02040503050406030204" pitchFamily="18" charset="0"/>
              <a:ea typeface="Cambria" panose="02040503050406030204" pitchFamily="18" charset="0"/>
            </a:endParaRPr>
          </a:p>
        </p:txBody>
      </p:sp>
      <p:sp>
        <p:nvSpPr>
          <p:cNvPr id="24" name="2 CuadroTexto">
            <a:extLst>
              <a:ext uri="{FF2B5EF4-FFF2-40B4-BE49-F238E27FC236}">
                <a16:creationId xmlns:a16="http://schemas.microsoft.com/office/drawing/2014/main" id="{5956BC87-E5E1-4937-B373-BFD26C774CCE}"/>
              </a:ext>
            </a:extLst>
          </p:cNvPr>
          <p:cNvSpPr txBox="1"/>
          <p:nvPr/>
        </p:nvSpPr>
        <p:spPr>
          <a:xfrm>
            <a:off x="4578161" y="119808"/>
            <a:ext cx="3102002" cy="369332"/>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s-CL" sz="1800" b="1" dirty="0">
                <a:solidFill>
                  <a:prstClr val="white"/>
                </a:solidFill>
                <a:latin typeface="Cambria" panose="02040503050406030204" pitchFamily="18" charset="0"/>
                <a:ea typeface="Cambria" panose="02040503050406030204" pitchFamily="18" charset="0"/>
                <a:cs typeface="Arial" panose="020B0604020202020204" pitchFamily="34" charset="0"/>
              </a:rPr>
              <a:t>QUALITY ASSURANCE</a:t>
            </a:r>
            <a:endParaRPr kumimoji="0" lang="es-CL"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5" name="Imagen 24" descr="Logotipo, nombre de la empresa&#10;&#10;Descripción generada automáticamente">
            <a:extLst>
              <a:ext uri="{FF2B5EF4-FFF2-40B4-BE49-F238E27FC236}">
                <a16:creationId xmlns:a16="http://schemas.microsoft.com/office/drawing/2014/main" id="{32C7653F-3B76-471F-808D-C4A7939FB7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7652" y="79059"/>
            <a:ext cx="1027027" cy="1027027"/>
          </a:xfrm>
          <a:prstGeom prst="rect">
            <a:avLst/>
          </a:prstGeom>
        </p:spPr>
      </p:pic>
      <p:sp>
        <p:nvSpPr>
          <p:cNvPr id="28" name="Rectángulo 27">
            <a:extLst>
              <a:ext uri="{FF2B5EF4-FFF2-40B4-BE49-F238E27FC236}">
                <a16:creationId xmlns:a16="http://schemas.microsoft.com/office/drawing/2014/main" id="{9C614B56-AD4E-43E8-9447-454AC09CE578}"/>
              </a:ext>
            </a:extLst>
          </p:cNvPr>
          <p:cNvSpPr/>
          <p:nvPr/>
        </p:nvSpPr>
        <p:spPr>
          <a:xfrm>
            <a:off x="4581629" y="6773510"/>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sp>
        <p:nvSpPr>
          <p:cNvPr id="15" name="CuadroTexto 14">
            <a:extLst>
              <a:ext uri="{FF2B5EF4-FFF2-40B4-BE49-F238E27FC236}">
                <a16:creationId xmlns:a16="http://schemas.microsoft.com/office/drawing/2014/main" id="{48787D4E-16B8-51A6-FE1E-E41A8B244AB5}"/>
              </a:ext>
            </a:extLst>
          </p:cNvPr>
          <p:cNvSpPr txBox="1"/>
          <p:nvPr/>
        </p:nvSpPr>
        <p:spPr>
          <a:xfrm>
            <a:off x="5161850" y="2521466"/>
            <a:ext cx="5680322" cy="492443"/>
          </a:xfrm>
          <a:prstGeom prst="rect">
            <a:avLst/>
          </a:prstGeom>
          <a:noFill/>
        </p:spPr>
        <p:txBody>
          <a:bodyPr wrap="square" rtlCol="0">
            <a:spAutoFit/>
          </a:bodyPr>
          <a:lstStyle/>
          <a:p>
            <a:pPr algn="ctr"/>
            <a:r>
              <a:rPr lang="es-MX" sz="2600" b="1" dirty="0">
                <a:solidFill>
                  <a:srgbClr val="03102C"/>
                </a:solidFill>
                <a:latin typeface="Cambria" panose="02040503050406030204" pitchFamily="18" charset="0"/>
                <a:ea typeface="Cambria" panose="02040503050406030204" pitchFamily="18" charset="0"/>
              </a:rPr>
              <a:t>ACCREDITED IN ALL AREAS</a:t>
            </a:r>
          </a:p>
        </p:txBody>
      </p:sp>
      <p:sp>
        <p:nvSpPr>
          <p:cNvPr id="16" name="CuadroTexto 15">
            <a:extLst>
              <a:ext uri="{FF2B5EF4-FFF2-40B4-BE49-F238E27FC236}">
                <a16:creationId xmlns:a16="http://schemas.microsoft.com/office/drawing/2014/main" id="{E060B221-6789-90EB-9D92-A93378AAB52E}"/>
              </a:ext>
            </a:extLst>
          </p:cNvPr>
          <p:cNvSpPr txBox="1"/>
          <p:nvPr/>
        </p:nvSpPr>
        <p:spPr>
          <a:xfrm>
            <a:off x="5161851" y="3158070"/>
            <a:ext cx="5680322" cy="584775"/>
          </a:xfrm>
          <a:prstGeom prst="rect">
            <a:avLst/>
          </a:prstGeom>
          <a:solidFill>
            <a:srgbClr val="03102C"/>
          </a:solidFill>
        </p:spPr>
        <p:txBody>
          <a:bodyPr wrap="square" rtlCol="0">
            <a:spAutoFit/>
          </a:bodyPr>
          <a:lstStyle/>
          <a:p>
            <a:pPr algn="ctr"/>
            <a:r>
              <a:rPr lang="es-MX" sz="3200" b="1" dirty="0">
                <a:solidFill>
                  <a:schemeClr val="bg1"/>
                </a:solidFill>
                <a:latin typeface="Cambria" panose="02040503050406030204" pitchFamily="18" charset="0"/>
                <a:ea typeface="Cambria" panose="02040503050406030204" pitchFamily="18" charset="0"/>
              </a:rPr>
              <a:t>LEVEL OF EXCELLENCE</a:t>
            </a:r>
          </a:p>
        </p:txBody>
      </p:sp>
      <p:sp>
        <p:nvSpPr>
          <p:cNvPr id="19" name="CuadroTexto 18">
            <a:extLst>
              <a:ext uri="{FF2B5EF4-FFF2-40B4-BE49-F238E27FC236}">
                <a16:creationId xmlns:a16="http://schemas.microsoft.com/office/drawing/2014/main" id="{050EAFF4-3062-65F9-AFCF-C5D9628F4405}"/>
              </a:ext>
            </a:extLst>
          </p:cNvPr>
          <p:cNvSpPr txBox="1"/>
          <p:nvPr/>
        </p:nvSpPr>
        <p:spPr>
          <a:xfrm>
            <a:off x="5161851" y="3852428"/>
            <a:ext cx="5680322" cy="400110"/>
          </a:xfrm>
          <a:prstGeom prst="rect">
            <a:avLst/>
          </a:prstGeom>
          <a:noFill/>
        </p:spPr>
        <p:txBody>
          <a:bodyPr wrap="square" rtlCol="0">
            <a:spAutoFit/>
          </a:bodyPr>
          <a:lstStyle/>
          <a:p>
            <a:pPr algn="ctr"/>
            <a:r>
              <a:rPr lang="es-MX" sz="2000" dirty="0">
                <a:solidFill>
                  <a:srgbClr val="03102C"/>
                </a:solidFill>
                <a:latin typeface="Cambria" panose="02040503050406030204" pitchFamily="18" charset="0"/>
                <a:ea typeface="Cambria" panose="02040503050406030204" pitchFamily="18" charset="0"/>
              </a:rPr>
              <a:t>DECEMBER 2022 - DECEMBER 2028</a:t>
            </a:r>
          </a:p>
        </p:txBody>
      </p:sp>
      <p:pic>
        <p:nvPicPr>
          <p:cNvPr id="2" name="Imagen 1">
            <a:extLst>
              <a:ext uri="{FF2B5EF4-FFF2-40B4-BE49-F238E27FC236}">
                <a16:creationId xmlns:a16="http://schemas.microsoft.com/office/drawing/2014/main" id="{61621BCA-5438-5C4D-2AF5-6EB91DFBCD78}"/>
              </a:ext>
            </a:extLst>
          </p:cNvPr>
          <p:cNvPicPr>
            <a:picLocks noChangeAspect="1"/>
          </p:cNvPicPr>
          <p:nvPr/>
        </p:nvPicPr>
        <p:blipFill rotWithShape="1">
          <a:blip r:embed="rId3"/>
          <a:srcRect b="88508"/>
          <a:stretch/>
        </p:blipFill>
        <p:spPr>
          <a:xfrm>
            <a:off x="-1" y="5037908"/>
            <a:ext cx="3931027" cy="788126"/>
          </a:xfrm>
          <a:prstGeom prst="rect">
            <a:avLst/>
          </a:prstGeom>
        </p:spPr>
      </p:pic>
      <p:sp>
        <p:nvSpPr>
          <p:cNvPr id="3" name="CuadroTexto 2">
            <a:extLst>
              <a:ext uri="{FF2B5EF4-FFF2-40B4-BE49-F238E27FC236}">
                <a16:creationId xmlns:a16="http://schemas.microsoft.com/office/drawing/2014/main" id="{8B25E20F-69F6-375F-BFF8-92C5030BB315}"/>
              </a:ext>
            </a:extLst>
          </p:cNvPr>
          <p:cNvSpPr txBox="1"/>
          <p:nvPr/>
        </p:nvSpPr>
        <p:spPr>
          <a:xfrm>
            <a:off x="800517" y="5080112"/>
            <a:ext cx="2272937" cy="738664"/>
          </a:xfrm>
          <a:prstGeom prst="rect">
            <a:avLst/>
          </a:prstGeom>
          <a:noFill/>
        </p:spPr>
        <p:txBody>
          <a:bodyPr wrap="square" rtlCol="0">
            <a:spAutoFit/>
          </a:bodyPr>
          <a:lstStyle/>
          <a:p>
            <a:pPr algn="ctr"/>
            <a:r>
              <a:rPr lang="es-MX" sz="4200" dirty="0">
                <a:solidFill>
                  <a:schemeClr val="bg1"/>
                </a:solidFill>
                <a:latin typeface="Cambria" panose="02040503050406030204" pitchFamily="18" charset="0"/>
                <a:ea typeface="Cambria" panose="02040503050406030204" pitchFamily="18" charset="0"/>
              </a:rPr>
              <a:t>YEARS</a:t>
            </a:r>
            <a:endParaRPr lang="es-CL" sz="42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1484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o 8" hidden="1">
            <a:extLst>
              <a:ext uri="{FF2B5EF4-FFF2-40B4-BE49-F238E27FC236}">
                <a16:creationId xmlns:a16="http://schemas.microsoft.com/office/drawing/2014/main" id="{662BD718-20F7-44A3-93C9-334DDD55F92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3" imgW="415" imgH="416" progId="TCLayout.ActiveDocument.1">
                  <p:embed/>
                </p:oleObj>
              </mc:Choice>
              <mc:Fallback>
                <p:oleObj name="Diapositiva de think-cell" r:id="rId3" imgW="415" imgH="416" progId="TCLayout.ActiveDocument.1">
                  <p:embed/>
                  <p:pic>
                    <p:nvPicPr>
                      <p:cNvPr id="9" name="Objeto 8" hidden="1">
                        <a:extLst>
                          <a:ext uri="{FF2B5EF4-FFF2-40B4-BE49-F238E27FC236}">
                            <a16:creationId xmlns:a16="http://schemas.microsoft.com/office/drawing/2014/main" id="{662BD718-20F7-44A3-93C9-334DDD55F9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80" name="Rectángulo 479" hidden="1">
            <a:extLst>
              <a:ext uri="{FF2B5EF4-FFF2-40B4-BE49-F238E27FC236}">
                <a16:creationId xmlns:a16="http://schemas.microsoft.com/office/drawing/2014/main" id="{0268E962-24C4-4EC3-BD4D-905BDF73C34B}"/>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0" name="Marcador de número de diapositiva 579">
            <a:extLst>
              <a:ext uri="{FF2B5EF4-FFF2-40B4-BE49-F238E27FC236}">
                <a16:creationId xmlns:a16="http://schemas.microsoft.com/office/drawing/2014/main" id="{A72C4854-28EA-4993-A30F-631A6E3366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27AF3-839C-4789-9583-68D9141C26AE}"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object 6">
            <a:extLst>
              <a:ext uri="{FF2B5EF4-FFF2-40B4-BE49-F238E27FC236}">
                <a16:creationId xmlns:a16="http://schemas.microsoft.com/office/drawing/2014/main" id="{CE67ACA1-B78A-4106-8922-87C3A9618CEF}"/>
              </a:ext>
            </a:extLst>
          </p:cNvPr>
          <p:cNvSpPr txBox="1"/>
          <p:nvPr/>
        </p:nvSpPr>
        <p:spPr>
          <a:xfrm>
            <a:off x="5024322" y="1724432"/>
            <a:ext cx="2290878" cy="2032864"/>
          </a:xfrm>
          <a:prstGeom prst="rect">
            <a:avLst/>
          </a:prstGeom>
        </p:spPr>
        <p:txBody>
          <a:bodyPr wrap="square" lIns="0" tIns="0" rIns="0" bIns="0" rtlCol="0">
            <a:noAutofit/>
          </a:bodyPr>
          <a:lstStyle/>
          <a:p>
            <a:pPr marL="57784" marR="13530" defTabSz="914400">
              <a:lnSpc>
                <a:spcPts val="2565"/>
              </a:lnSpc>
              <a:spcBef>
                <a:spcPts val="128"/>
              </a:spcBef>
            </a:pPr>
            <a:r>
              <a:rPr lang="en-US" sz="1400" dirty="0">
                <a:solidFill>
                  <a:schemeClr val="tx1">
                    <a:lumMod val="95000"/>
                    <a:lumOff val="5000"/>
                  </a:schemeClr>
                </a:solidFill>
                <a:latin typeface="Cambria" panose="02040503050406030204" pitchFamily="18" charset="0"/>
                <a:ea typeface="Cambria" panose="02040503050406030204" pitchFamily="18" charset="0"/>
                <a:cs typeface="Arial Narrow"/>
              </a:rPr>
              <a:t>One of 14 Chilean universities rated at the level of excellence by the National Accreditation Commission. One of only 4 private universities on the list.</a:t>
            </a:r>
            <a:endParaRPr lang="es-ES" sz="1400" dirty="0">
              <a:solidFill>
                <a:schemeClr val="tx1">
                  <a:lumMod val="95000"/>
                  <a:lumOff val="5000"/>
                </a:schemeClr>
              </a:solidFill>
              <a:latin typeface="Cambria" panose="02040503050406030204" pitchFamily="18" charset="0"/>
              <a:ea typeface="Cambria" panose="02040503050406030204" pitchFamily="18" charset="0"/>
              <a:cs typeface="Arial Narrow"/>
            </a:endParaRPr>
          </a:p>
        </p:txBody>
      </p:sp>
      <p:sp>
        <p:nvSpPr>
          <p:cNvPr id="14" name="object 5">
            <a:extLst>
              <a:ext uri="{FF2B5EF4-FFF2-40B4-BE49-F238E27FC236}">
                <a16:creationId xmlns:a16="http://schemas.microsoft.com/office/drawing/2014/main" id="{CDA92C14-C810-44F3-9536-5443E15A36A4}"/>
              </a:ext>
            </a:extLst>
          </p:cNvPr>
          <p:cNvSpPr txBox="1"/>
          <p:nvPr/>
        </p:nvSpPr>
        <p:spPr>
          <a:xfrm>
            <a:off x="7646007" y="1720454"/>
            <a:ext cx="2060699" cy="1959480"/>
          </a:xfrm>
          <a:prstGeom prst="rect">
            <a:avLst/>
          </a:prstGeom>
        </p:spPr>
        <p:txBody>
          <a:bodyPr wrap="square" lIns="0" tIns="0" rIns="0" bIns="0" rtlCol="0">
            <a:noAutofit/>
          </a:bodyPr>
          <a:lstStyle>
            <a:defPPr>
              <a:defRPr lang="es-CL"/>
            </a:defPPr>
            <a:lvl1pPr marL="57784" marR="13530">
              <a:lnSpc>
                <a:spcPts val="2565"/>
              </a:lnSpc>
              <a:spcBef>
                <a:spcPts val="128"/>
              </a:spcBef>
              <a:defRPr>
                <a:latin typeface="Arial Narrow" panose="020B0606020202030204" pitchFamily="34" charset="0"/>
                <a:cs typeface="Arial Narrow"/>
              </a:defRPr>
            </a:lvl1pPr>
          </a:lstStyle>
          <a:p>
            <a:r>
              <a:rPr lang="en-US" sz="1400" dirty="0">
                <a:solidFill>
                  <a:schemeClr val="tx1">
                    <a:lumMod val="95000"/>
                    <a:lumOff val="5000"/>
                  </a:schemeClr>
                </a:solidFill>
                <a:latin typeface="Cambria" panose="02040503050406030204" pitchFamily="18" charset="0"/>
                <a:ea typeface="Cambria" panose="02040503050406030204" pitchFamily="18" charset="0"/>
              </a:rPr>
              <a:t>8 years International Accreditation by </a:t>
            </a:r>
            <a:r>
              <a:rPr lang="es-ES" sz="1400" dirty="0" err="1">
                <a:solidFill>
                  <a:schemeClr val="tx1">
                    <a:lumMod val="95000"/>
                    <a:lumOff val="5000"/>
                  </a:schemeClr>
                </a:solidFill>
                <a:latin typeface="Cambria" panose="02040503050406030204" pitchFamily="18" charset="0"/>
                <a:ea typeface="Cambria" panose="02040503050406030204" pitchFamily="18" charset="0"/>
              </a:rPr>
              <a:t>Middle</a:t>
            </a:r>
            <a:r>
              <a:rPr lang="es-ES" sz="1400" dirty="0">
                <a:solidFill>
                  <a:schemeClr val="tx1">
                    <a:lumMod val="95000"/>
                    <a:lumOff val="5000"/>
                  </a:schemeClr>
                </a:solidFill>
                <a:latin typeface="Cambria" panose="02040503050406030204" pitchFamily="18" charset="0"/>
                <a:ea typeface="Cambria" panose="02040503050406030204" pitchFamily="18" charset="0"/>
              </a:rPr>
              <a:t> </a:t>
            </a:r>
            <a:r>
              <a:rPr lang="es-ES" sz="1400" dirty="0" err="1">
                <a:solidFill>
                  <a:schemeClr val="tx1">
                    <a:lumMod val="95000"/>
                    <a:lumOff val="5000"/>
                  </a:schemeClr>
                </a:solidFill>
                <a:latin typeface="Cambria" panose="02040503050406030204" pitchFamily="18" charset="0"/>
                <a:ea typeface="Cambria" panose="02040503050406030204" pitchFamily="18" charset="0"/>
              </a:rPr>
              <a:t>States</a:t>
            </a:r>
            <a:r>
              <a:rPr lang="es-ES" sz="1400" dirty="0">
                <a:solidFill>
                  <a:schemeClr val="tx1">
                    <a:lumMod val="95000"/>
                    <a:lumOff val="5000"/>
                  </a:schemeClr>
                </a:solidFill>
                <a:latin typeface="Cambria" panose="02040503050406030204" pitchFamily="18" charset="0"/>
                <a:ea typeface="Cambria" panose="02040503050406030204" pitchFamily="18" charset="0"/>
              </a:rPr>
              <a:t> </a:t>
            </a:r>
            <a:r>
              <a:rPr lang="es-ES" sz="1400" dirty="0" err="1">
                <a:solidFill>
                  <a:schemeClr val="tx1">
                    <a:lumMod val="95000"/>
                    <a:lumOff val="5000"/>
                  </a:schemeClr>
                </a:solidFill>
                <a:latin typeface="Cambria" panose="02040503050406030204" pitchFamily="18" charset="0"/>
                <a:ea typeface="Cambria" panose="02040503050406030204" pitchFamily="18" charset="0"/>
              </a:rPr>
              <a:t>Commission</a:t>
            </a:r>
            <a:r>
              <a:rPr lang="es-ES" sz="1400" dirty="0">
                <a:solidFill>
                  <a:schemeClr val="tx1">
                    <a:lumMod val="95000"/>
                    <a:lumOff val="5000"/>
                  </a:schemeClr>
                </a:solidFill>
                <a:latin typeface="Cambria" panose="02040503050406030204" pitchFamily="18" charset="0"/>
                <a:ea typeface="Cambria" panose="02040503050406030204" pitchFamily="18" charset="0"/>
              </a:rPr>
              <a:t> </a:t>
            </a:r>
            <a:r>
              <a:rPr lang="es-ES" sz="1400" dirty="0" err="1">
                <a:solidFill>
                  <a:schemeClr val="tx1">
                    <a:lumMod val="95000"/>
                    <a:lumOff val="5000"/>
                  </a:schemeClr>
                </a:solidFill>
                <a:latin typeface="Cambria" panose="02040503050406030204" pitchFamily="18" charset="0"/>
                <a:ea typeface="Cambria" panose="02040503050406030204" pitchFamily="18" charset="0"/>
              </a:rPr>
              <a:t>on</a:t>
            </a:r>
            <a:r>
              <a:rPr lang="es-ES" sz="1400" dirty="0">
                <a:solidFill>
                  <a:schemeClr val="tx1">
                    <a:lumMod val="95000"/>
                    <a:lumOff val="5000"/>
                  </a:schemeClr>
                </a:solidFill>
                <a:latin typeface="Cambria" panose="02040503050406030204" pitchFamily="18" charset="0"/>
                <a:ea typeface="Cambria" panose="02040503050406030204" pitchFamily="18" charset="0"/>
              </a:rPr>
              <a:t> </a:t>
            </a:r>
            <a:r>
              <a:rPr lang="es-ES" sz="1400" dirty="0" err="1">
                <a:solidFill>
                  <a:schemeClr val="tx1">
                    <a:lumMod val="95000"/>
                    <a:lumOff val="5000"/>
                  </a:schemeClr>
                </a:solidFill>
                <a:latin typeface="Cambria" panose="02040503050406030204" pitchFamily="18" charset="0"/>
                <a:ea typeface="Cambria" panose="02040503050406030204" pitchFamily="18" charset="0"/>
              </a:rPr>
              <a:t>Higher</a:t>
            </a:r>
            <a:r>
              <a:rPr lang="es-ES" sz="1400" dirty="0">
                <a:solidFill>
                  <a:schemeClr val="tx1">
                    <a:lumMod val="95000"/>
                    <a:lumOff val="5000"/>
                  </a:schemeClr>
                </a:solidFill>
                <a:latin typeface="Cambria" panose="02040503050406030204" pitchFamily="18" charset="0"/>
                <a:ea typeface="Cambria" panose="02040503050406030204" pitchFamily="18" charset="0"/>
              </a:rPr>
              <a:t> </a:t>
            </a:r>
            <a:r>
              <a:rPr lang="es-ES" sz="1400" dirty="0" err="1">
                <a:solidFill>
                  <a:schemeClr val="tx1">
                    <a:lumMod val="95000"/>
                    <a:lumOff val="5000"/>
                  </a:schemeClr>
                </a:solidFill>
                <a:latin typeface="Cambria" panose="02040503050406030204" pitchFamily="18" charset="0"/>
                <a:ea typeface="Cambria" panose="02040503050406030204" pitchFamily="18" charset="0"/>
              </a:rPr>
              <a:t>Education</a:t>
            </a:r>
            <a:endParaRPr lang="es-ES" sz="1400" dirty="0">
              <a:solidFill>
                <a:schemeClr val="tx1">
                  <a:lumMod val="95000"/>
                  <a:lumOff val="5000"/>
                </a:schemeClr>
              </a:solidFill>
              <a:latin typeface="Cambria" panose="02040503050406030204" pitchFamily="18" charset="0"/>
              <a:ea typeface="Cambria" panose="02040503050406030204" pitchFamily="18" charset="0"/>
            </a:endParaRPr>
          </a:p>
          <a:p>
            <a:pPr marL="88264">
              <a:lnSpc>
                <a:spcPct val="95621"/>
              </a:lnSpc>
              <a:spcBef>
                <a:spcPts val="920"/>
              </a:spcBef>
            </a:pPr>
            <a:r>
              <a:rPr lang="en-US" sz="1400" spc="-4" dirty="0">
                <a:solidFill>
                  <a:schemeClr val="tx1">
                    <a:lumMod val="95000"/>
                    <a:lumOff val="5000"/>
                  </a:schemeClr>
                </a:solidFill>
                <a:latin typeface="Cambria" panose="02040503050406030204" pitchFamily="18" charset="0"/>
                <a:ea typeface="Cambria" panose="02040503050406030204" pitchFamily="18" charset="0"/>
              </a:rPr>
              <a:t>2020 -2028  </a:t>
            </a:r>
          </a:p>
        </p:txBody>
      </p:sp>
      <p:sp>
        <p:nvSpPr>
          <p:cNvPr id="17" name="object 6">
            <a:extLst>
              <a:ext uri="{FF2B5EF4-FFF2-40B4-BE49-F238E27FC236}">
                <a16:creationId xmlns:a16="http://schemas.microsoft.com/office/drawing/2014/main" id="{2DF634CA-D091-44C9-9594-E2F9DE6A16E0}"/>
              </a:ext>
            </a:extLst>
          </p:cNvPr>
          <p:cNvSpPr txBox="1"/>
          <p:nvPr/>
        </p:nvSpPr>
        <p:spPr>
          <a:xfrm>
            <a:off x="5040392" y="4255575"/>
            <a:ext cx="2274807" cy="1915381"/>
          </a:xfrm>
          <a:prstGeom prst="rect">
            <a:avLst/>
          </a:prstGeom>
        </p:spPr>
        <p:txBody>
          <a:bodyPr wrap="square" lIns="0" tIns="0" rIns="0" bIns="0" rtlCol="0">
            <a:noAutofit/>
          </a:bodyPr>
          <a:lstStyle/>
          <a:p>
            <a:pPr marL="57784" marR="13530" defTabSz="914400">
              <a:lnSpc>
                <a:spcPts val="2565"/>
              </a:lnSpc>
              <a:spcBef>
                <a:spcPts val="128"/>
              </a:spcBef>
            </a:pPr>
            <a:r>
              <a:rPr lang="en-US" sz="1400" spc="-4" dirty="0">
                <a:solidFill>
                  <a:schemeClr val="tx1">
                    <a:lumMod val="95000"/>
                    <a:lumOff val="5000"/>
                  </a:schemeClr>
                </a:solidFill>
                <a:latin typeface="Cambria" panose="02040503050406030204" pitchFamily="18" charset="0"/>
                <a:ea typeface="Cambria" panose="02040503050406030204" pitchFamily="18" charset="0"/>
                <a:cs typeface="Arial Narrow"/>
              </a:rPr>
              <a:t>UNAB quality assurance system design Accredited by The National Agency for Quality Assessment and Accreditation of Spain (ANECA).</a:t>
            </a:r>
          </a:p>
        </p:txBody>
      </p:sp>
      <p:sp>
        <p:nvSpPr>
          <p:cNvPr id="23" name="Rectángulo 22">
            <a:extLst>
              <a:ext uri="{FF2B5EF4-FFF2-40B4-BE49-F238E27FC236}">
                <a16:creationId xmlns:a16="http://schemas.microsoft.com/office/drawing/2014/main" id="{30ED29F9-0841-4C35-9F89-508A56E2DCC1}"/>
              </a:ext>
            </a:extLst>
          </p:cNvPr>
          <p:cNvSpPr/>
          <p:nvPr/>
        </p:nvSpPr>
        <p:spPr>
          <a:xfrm>
            <a:off x="4586885" y="-7612"/>
            <a:ext cx="3056329" cy="671000"/>
          </a:xfrm>
          <a:prstGeom prst="rect">
            <a:avLst/>
          </a:prstGeom>
          <a:solidFill>
            <a:schemeClr val="tx2">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5" name="Imagen 24" descr="Logotipo, nombre de la empresa&#10;&#10;Descripción generada automáticamente">
            <a:extLst>
              <a:ext uri="{FF2B5EF4-FFF2-40B4-BE49-F238E27FC236}">
                <a16:creationId xmlns:a16="http://schemas.microsoft.com/office/drawing/2014/main" id="{32C7653F-3B76-471F-808D-C4A7939FB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7652" y="79059"/>
            <a:ext cx="1027027" cy="1027027"/>
          </a:xfrm>
          <a:prstGeom prst="rect">
            <a:avLst/>
          </a:prstGeom>
        </p:spPr>
      </p:pic>
      <p:sp>
        <p:nvSpPr>
          <p:cNvPr id="28" name="Rectángulo 27">
            <a:extLst>
              <a:ext uri="{FF2B5EF4-FFF2-40B4-BE49-F238E27FC236}">
                <a16:creationId xmlns:a16="http://schemas.microsoft.com/office/drawing/2014/main" id="{9C614B56-AD4E-43E8-9447-454AC09CE578}"/>
              </a:ext>
            </a:extLst>
          </p:cNvPr>
          <p:cNvSpPr/>
          <p:nvPr/>
        </p:nvSpPr>
        <p:spPr>
          <a:xfrm>
            <a:off x="4581629" y="6773510"/>
            <a:ext cx="3056329" cy="97259"/>
          </a:xfrm>
          <a:prstGeom prst="rect">
            <a:avLst/>
          </a:prstGeom>
          <a:solidFill>
            <a:srgbClr val="E525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84171B"/>
              </a:solidFill>
            </a:endParaRPr>
          </a:p>
        </p:txBody>
      </p:sp>
      <p:sp>
        <p:nvSpPr>
          <p:cNvPr id="30" name="Rectángulo 29">
            <a:extLst>
              <a:ext uri="{FF2B5EF4-FFF2-40B4-BE49-F238E27FC236}">
                <a16:creationId xmlns:a16="http://schemas.microsoft.com/office/drawing/2014/main" id="{5E94C981-D733-4C6C-9C67-2CB208EAA5A0}"/>
              </a:ext>
            </a:extLst>
          </p:cNvPr>
          <p:cNvSpPr/>
          <p:nvPr/>
        </p:nvSpPr>
        <p:spPr>
          <a:xfrm flipV="1">
            <a:off x="5024321" y="1550183"/>
            <a:ext cx="2290877" cy="77805"/>
          </a:xfrm>
          <a:prstGeom prst="rect">
            <a:avLst/>
          </a:prstGeom>
          <a:solidFill>
            <a:srgbClr val="AA0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mbria" panose="02040503050406030204" pitchFamily="18" charset="0"/>
              <a:ea typeface="Cambria" panose="02040503050406030204" pitchFamily="18" charset="0"/>
            </a:endParaRPr>
          </a:p>
        </p:txBody>
      </p:sp>
      <p:sp>
        <p:nvSpPr>
          <p:cNvPr id="18" name="CuadroTexto 17">
            <a:extLst>
              <a:ext uri="{FF2B5EF4-FFF2-40B4-BE49-F238E27FC236}">
                <a16:creationId xmlns:a16="http://schemas.microsoft.com/office/drawing/2014/main" id="{F57D0405-6711-459F-8B6C-05A58730BAF6}"/>
              </a:ext>
            </a:extLst>
          </p:cNvPr>
          <p:cNvSpPr txBox="1"/>
          <p:nvPr/>
        </p:nvSpPr>
        <p:spPr>
          <a:xfrm>
            <a:off x="9969450" y="4269130"/>
            <a:ext cx="1917750" cy="2011889"/>
          </a:xfrm>
          <a:prstGeom prst="rect">
            <a:avLst/>
          </a:prstGeom>
        </p:spPr>
        <p:txBody>
          <a:bodyPr wrap="square" lIns="0" tIns="0" rIns="0" bIns="0" rtlCol="0">
            <a:noAutofit/>
          </a:bodyPr>
          <a:lstStyle>
            <a:defPPr>
              <a:defRPr lang="es-CL"/>
            </a:defPPr>
            <a:lvl1pPr marL="57784" marR="13530">
              <a:lnSpc>
                <a:spcPts val="2565"/>
              </a:lnSpc>
              <a:spcBef>
                <a:spcPts val="128"/>
              </a:spcBef>
              <a:defRPr sz="1600" spc="-4">
                <a:solidFill>
                  <a:schemeClr val="tx1">
                    <a:lumMod val="75000"/>
                    <a:lumOff val="25000"/>
                  </a:schemeClr>
                </a:solidFill>
                <a:latin typeface="Arial Narrow" panose="020B0606020202030204" pitchFamily="34" charset="0"/>
                <a:cs typeface="Arial Narrow"/>
              </a:defRPr>
            </a:lvl1pPr>
          </a:lstStyle>
          <a:p>
            <a:r>
              <a:rPr lang="en-US" sz="1400" dirty="0">
                <a:solidFill>
                  <a:schemeClr val="tx1">
                    <a:lumMod val="95000"/>
                    <a:lumOff val="5000"/>
                  </a:schemeClr>
                </a:solidFill>
                <a:latin typeface="Cambria" panose="02040503050406030204" pitchFamily="18" charset="0"/>
                <a:ea typeface="Cambria" panose="02040503050406030204" pitchFamily="18" charset="0"/>
              </a:rPr>
              <a:t>One of only  3 Chilean universities that conduct research in all areas of knowledge (</a:t>
            </a:r>
            <a:r>
              <a:rPr lang="en-US" sz="1400" dirty="0" err="1">
                <a:solidFill>
                  <a:schemeClr val="tx1">
                    <a:lumMod val="95000"/>
                    <a:lumOff val="5000"/>
                  </a:schemeClr>
                </a:solidFill>
                <a:latin typeface="Cambria" panose="02040503050406030204" pitchFamily="18" charset="0"/>
                <a:ea typeface="Cambria" panose="02040503050406030204" pitchFamily="18" charset="0"/>
              </a:rPr>
              <a:t>Scimago</a:t>
            </a:r>
            <a:r>
              <a:rPr lang="en-US" sz="1400" dirty="0">
                <a:solidFill>
                  <a:schemeClr val="tx1">
                    <a:lumMod val="95000"/>
                    <a:lumOff val="5000"/>
                  </a:schemeClr>
                </a:solidFill>
                <a:latin typeface="Cambria" panose="02040503050406030204" pitchFamily="18" charset="0"/>
                <a:ea typeface="Cambria" panose="02040503050406030204" pitchFamily="18" charset="0"/>
              </a:rPr>
              <a:t> definition, 19 areas).</a:t>
            </a:r>
            <a:endParaRPr lang="es-ES" sz="1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Rectángulo 1">
            <a:extLst>
              <a:ext uri="{FF2B5EF4-FFF2-40B4-BE49-F238E27FC236}">
                <a16:creationId xmlns:a16="http://schemas.microsoft.com/office/drawing/2014/main" id="{CAA4A74B-4290-7F6B-BE12-E94A0C87F716}"/>
              </a:ext>
            </a:extLst>
          </p:cNvPr>
          <p:cNvSpPr/>
          <p:nvPr/>
        </p:nvSpPr>
        <p:spPr>
          <a:xfrm flipV="1">
            <a:off x="7646008" y="1560430"/>
            <a:ext cx="1948158" cy="67560"/>
          </a:xfrm>
          <a:prstGeom prst="rect">
            <a:avLst/>
          </a:prstGeom>
          <a:solidFill>
            <a:srgbClr val="AA0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mbria" panose="02040503050406030204" pitchFamily="18" charset="0"/>
              <a:ea typeface="Cambria" panose="02040503050406030204" pitchFamily="18" charset="0"/>
            </a:endParaRPr>
          </a:p>
        </p:txBody>
      </p:sp>
      <p:sp>
        <p:nvSpPr>
          <p:cNvPr id="3" name="Rectángulo 2">
            <a:extLst>
              <a:ext uri="{FF2B5EF4-FFF2-40B4-BE49-F238E27FC236}">
                <a16:creationId xmlns:a16="http://schemas.microsoft.com/office/drawing/2014/main" id="{03C2C674-54C8-E5E6-CEB0-5A5A9B4349D2}"/>
              </a:ext>
            </a:extLst>
          </p:cNvPr>
          <p:cNvSpPr/>
          <p:nvPr/>
        </p:nvSpPr>
        <p:spPr>
          <a:xfrm flipV="1">
            <a:off x="9956288" y="1541202"/>
            <a:ext cx="1948142" cy="86787"/>
          </a:xfrm>
          <a:prstGeom prst="rect">
            <a:avLst/>
          </a:prstGeom>
          <a:solidFill>
            <a:srgbClr val="AA0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mbria" panose="02040503050406030204" pitchFamily="18" charset="0"/>
              <a:ea typeface="Cambria" panose="02040503050406030204" pitchFamily="18" charset="0"/>
            </a:endParaRPr>
          </a:p>
        </p:txBody>
      </p:sp>
      <p:sp>
        <p:nvSpPr>
          <p:cNvPr id="4" name="CuadroTexto 3">
            <a:extLst>
              <a:ext uri="{FF2B5EF4-FFF2-40B4-BE49-F238E27FC236}">
                <a16:creationId xmlns:a16="http://schemas.microsoft.com/office/drawing/2014/main" id="{49D056E9-1540-D69B-7F89-70F7B845F273}"/>
              </a:ext>
            </a:extLst>
          </p:cNvPr>
          <p:cNvSpPr txBox="1"/>
          <p:nvPr/>
        </p:nvSpPr>
        <p:spPr>
          <a:xfrm>
            <a:off x="9934986" y="1730333"/>
            <a:ext cx="1971438" cy="1350492"/>
          </a:xfrm>
          <a:prstGeom prst="rect">
            <a:avLst/>
          </a:prstGeom>
        </p:spPr>
        <p:txBody>
          <a:bodyPr wrap="square" lIns="0" tIns="0" rIns="0" bIns="0" rtlCol="0">
            <a:noAutofit/>
          </a:bodyPr>
          <a:lstStyle>
            <a:defPPr>
              <a:defRPr lang="es-CL"/>
            </a:defPPr>
            <a:lvl1pPr marL="57784" marR="13530">
              <a:lnSpc>
                <a:spcPts val="2565"/>
              </a:lnSpc>
              <a:spcBef>
                <a:spcPts val="128"/>
              </a:spcBef>
              <a:defRPr sz="1600" spc="-4">
                <a:solidFill>
                  <a:schemeClr val="tx1">
                    <a:lumMod val="75000"/>
                    <a:lumOff val="25000"/>
                  </a:schemeClr>
                </a:solidFill>
                <a:latin typeface="Arial Narrow" panose="020B0606020202030204" pitchFamily="34" charset="0"/>
                <a:cs typeface="Arial Narrow"/>
              </a:defRPr>
            </a:lvl1pPr>
          </a:lstStyle>
          <a:p>
            <a:r>
              <a:rPr lang="en-US" sz="1400" dirty="0">
                <a:solidFill>
                  <a:schemeClr val="tx1">
                    <a:lumMod val="95000"/>
                    <a:lumOff val="5000"/>
                  </a:schemeClr>
                </a:solidFill>
                <a:latin typeface="Cambria" panose="02040503050406030204" pitchFamily="18" charset="0"/>
                <a:ea typeface="Cambria" panose="02040503050406030204" pitchFamily="18" charset="0"/>
              </a:rPr>
              <a:t>First Chilean Private University to become accredited in Research.</a:t>
            </a:r>
          </a:p>
        </p:txBody>
      </p:sp>
      <p:sp>
        <p:nvSpPr>
          <p:cNvPr id="6" name="Rectángulo 5">
            <a:extLst>
              <a:ext uri="{FF2B5EF4-FFF2-40B4-BE49-F238E27FC236}">
                <a16:creationId xmlns:a16="http://schemas.microsoft.com/office/drawing/2014/main" id="{EFC4E7B1-7C2F-27A7-48B8-3B0F1B6F4E2B}"/>
              </a:ext>
            </a:extLst>
          </p:cNvPr>
          <p:cNvSpPr/>
          <p:nvPr/>
        </p:nvSpPr>
        <p:spPr>
          <a:xfrm flipV="1">
            <a:off x="5024322" y="4078412"/>
            <a:ext cx="2290876" cy="97257"/>
          </a:xfrm>
          <a:prstGeom prst="rect">
            <a:avLst/>
          </a:prstGeom>
          <a:solidFill>
            <a:srgbClr val="AA0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7" name="Rectángulo 6">
            <a:extLst>
              <a:ext uri="{FF2B5EF4-FFF2-40B4-BE49-F238E27FC236}">
                <a16:creationId xmlns:a16="http://schemas.microsoft.com/office/drawing/2014/main" id="{B3D9283C-A4D8-A1CE-94D0-18DBF3E8EF9D}"/>
              </a:ext>
            </a:extLst>
          </p:cNvPr>
          <p:cNvSpPr/>
          <p:nvPr/>
        </p:nvSpPr>
        <p:spPr>
          <a:xfrm flipV="1">
            <a:off x="7646008" y="4067943"/>
            <a:ext cx="2047516" cy="97257"/>
          </a:xfrm>
          <a:prstGeom prst="rect">
            <a:avLst/>
          </a:prstGeom>
          <a:solidFill>
            <a:srgbClr val="AA0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8" name="Rectángulo 7">
            <a:extLst>
              <a:ext uri="{FF2B5EF4-FFF2-40B4-BE49-F238E27FC236}">
                <a16:creationId xmlns:a16="http://schemas.microsoft.com/office/drawing/2014/main" id="{DAAB6888-5962-4F26-828D-5C017980880C}"/>
              </a:ext>
            </a:extLst>
          </p:cNvPr>
          <p:cNvSpPr/>
          <p:nvPr/>
        </p:nvSpPr>
        <p:spPr>
          <a:xfrm flipV="1">
            <a:off x="9956288" y="4078413"/>
            <a:ext cx="1948142" cy="86787"/>
          </a:xfrm>
          <a:prstGeom prst="rect">
            <a:avLst/>
          </a:prstGeom>
          <a:solidFill>
            <a:srgbClr val="AA0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0" name="CuadroTexto 9">
            <a:extLst>
              <a:ext uri="{FF2B5EF4-FFF2-40B4-BE49-F238E27FC236}">
                <a16:creationId xmlns:a16="http://schemas.microsoft.com/office/drawing/2014/main" id="{27359A68-F019-38DE-5C45-A17438F422E9}"/>
              </a:ext>
            </a:extLst>
          </p:cNvPr>
          <p:cNvSpPr txBox="1"/>
          <p:nvPr/>
        </p:nvSpPr>
        <p:spPr>
          <a:xfrm>
            <a:off x="7632825" y="4275174"/>
            <a:ext cx="2060699" cy="2286278"/>
          </a:xfrm>
          <a:prstGeom prst="rect">
            <a:avLst/>
          </a:prstGeom>
        </p:spPr>
        <p:txBody>
          <a:bodyPr wrap="square" lIns="0" tIns="0" rIns="0" bIns="0" rtlCol="0">
            <a:noAutofit/>
          </a:bodyPr>
          <a:lstStyle>
            <a:defPPr>
              <a:defRPr lang="es-CL"/>
            </a:defPPr>
            <a:lvl1pPr marL="57784" marR="13530">
              <a:lnSpc>
                <a:spcPts val="2565"/>
              </a:lnSpc>
              <a:spcBef>
                <a:spcPts val="128"/>
              </a:spcBef>
              <a:defRPr sz="1600" spc="-4">
                <a:solidFill>
                  <a:schemeClr val="tx1">
                    <a:lumMod val="75000"/>
                    <a:lumOff val="25000"/>
                  </a:schemeClr>
                </a:solidFill>
                <a:latin typeface="Arial Narrow" panose="020B0606020202030204" pitchFamily="34" charset="0"/>
                <a:cs typeface="Arial Narrow"/>
              </a:defRPr>
            </a:lvl1pPr>
          </a:lstStyle>
          <a:p>
            <a:r>
              <a:rPr lang="en-US" sz="1400" dirty="0">
                <a:solidFill>
                  <a:schemeClr val="tx1">
                    <a:lumMod val="95000"/>
                    <a:lumOff val="5000"/>
                  </a:schemeClr>
                </a:solidFill>
                <a:latin typeface="Cambria" panose="02040503050406030204" pitchFamily="18" charset="0"/>
                <a:ea typeface="Cambria" panose="02040503050406030204" pitchFamily="18" charset="0"/>
              </a:rPr>
              <a:t>Implementation of the Internal Quality Assurance System for the Schools of Dentistry, Nursing, Law, and Rehabilitation accredited by ANECA.</a:t>
            </a:r>
            <a:endParaRPr lang="es-ES" sz="1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1" name="2 CuadroTexto">
            <a:extLst>
              <a:ext uri="{FF2B5EF4-FFF2-40B4-BE49-F238E27FC236}">
                <a16:creationId xmlns:a16="http://schemas.microsoft.com/office/drawing/2014/main" id="{45122F7F-669D-5C08-C062-555F0BFF8C58}"/>
              </a:ext>
            </a:extLst>
          </p:cNvPr>
          <p:cNvSpPr txBox="1"/>
          <p:nvPr/>
        </p:nvSpPr>
        <p:spPr>
          <a:xfrm>
            <a:off x="4578161" y="119808"/>
            <a:ext cx="3102002" cy="369332"/>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s-CL" sz="1800" b="1" dirty="0">
                <a:solidFill>
                  <a:prstClr val="white"/>
                </a:solidFill>
                <a:latin typeface="Cambria" panose="02040503050406030204" pitchFamily="18" charset="0"/>
                <a:ea typeface="Cambria" panose="02040503050406030204" pitchFamily="18" charset="0"/>
                <a:cs typeface="Arial" panose="020B0604020202020204" pitchFamily="34" charset="0"/>
              </a:rPr>
              <a:t>QUALITY ASSURANCE</a:t>
            </a:r>
            <a:endParaRPr kumimoji="0" lang="es-CL"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 name="Imagen 19" descr="Imagen que contiene interior, mujer, persona, tabla&#10;&#10;Descripción generada automáticamente">
            <a:extLst>
              <a:ext uri="{FF2B5EF4-FFF2-40B4-BE49-F238E27FC236}">
                <a16:creationId xmlns:a16="http://schemas.microsoft.com/office/drawing/2014/main" id="{916C99C5-A85B-A0A5-7536-B627C978CCFD}"/>
              </a:ext>
            </a:extLst>
          </p:cNvPr>
          <p:cNvPicPr>
            <a:picLocks noChangeAspect="1"/>
          </p:cNvPicPr>
          <p:nvPr/>
        </p:nvPicPr>
        <p:blipFill rotWithShape="1">
          <a:blip r:embed="rId6">
            <a:extLst>
              <a:ext uri="{28A0092B-C50C-407E-A947-70E740481C1C}">
                <a14:useLocalDpi xmlns:a14="http://schemas.microsoft.com/office/drawing/2010/main" val="0"/>
              </a:ext>
            </a:extLst>
          </a:blip>
          <a:srcRect l="12332" t="4788" r="45245" b="582"/>
          <a:stretch/>
        </p:blipFill>
        <p:spPr>
          <a:xfrm>
            <a:off x="-33493" y="0"/>
            <a:ext cx="4611654" cy="6858000"/>
          </a:xfrm>
          <a:prstGeom prst="rect">
            <a:avLst/>
          </a:prstGeom>
        </p:spPr>
      </p:pic>
    </p:spTree>
    <p:extLst>
      <p:ext uri="{BB962C8B-B14F-4D97-AF65-F5344CB8AC3E}">
        <p14:creationId xmlns:p14="http://schemas.microsoft.com/office/powerpoint/2010/main" val="21891629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7708</TotalTime>
  <Words>1758</Words>
  <Application>Microsoft Office PowerPoint</Application>
  <PresentationFormat>Panorámica</PresentationFormat>
  <Paragraphs>349</Paragraphs>
  <Slides>26</Slides>
  <Notes>0</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26</vt:i4>
      </vt:variant>
    </vt:vector>
  </HeadingPairs>
  <TitlesOfParts>
    <vt:vector size="34" baseType="lpstr">
      <vt:lpstr>Arial</vt:lpstr>
      <vt:lpstr>Arial </vt:lpstr>
      <vt:lpstr>Arial Narrow</vt:lpstr>
      <vt:lpstr>Calibri</vt:lpstr>
      <vt:lpstr>Calibri Light</vt:lpstr>
      <vt:lpstr>Cambria</vt:lpstr>
      <vt:lpstr>Tema de Office</vt:lpstr>
      <vt:lpstr>Diapositiva de think-cell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Christopher Alejandro Barrales Donoso</dc:creator>
  <cp:lastModifiedBy>Paola Alejandra Jarur Chamy</cp:lastModifiedBy>
  <cp:revision>43</cp:revision>
  <dcterms:created xsi:type="dcterms:W3CDTF">2021-12-30T15:03:28Z</dcterms:created>
  <dcterms:modified xsi:type="dcterms:W3CDTF">2023-03-15T18:17:12Z</dcterms:modified>
</cp:coreProperties>
</file>