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344" r:id="rId5"/>
    <p:sldId id="3347" r:id="rId6"/>
    <p:sldId id="3345" r:id="rId7"/>
    <p:sldId id="3348" r:id="rId8"/>
    <p:sldId id="3349" r:id="rId9"/>
    <p:sldId id="3346" r:id="rId10"/>
  </p:sldIdLst>
  <p:sldSz cx="12192000" cy="6858000"/>
  <p:notesSz cx="6858000" cy="9144000"/>
  <p:defaultTextStyle>
    <a:defPPr>
      <a:defRPr lang="es-MX"/>
    </a:defPPr>
    <a:lvl1pPr marL="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C2D"/>
    <a:srgbClr val="8D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E9B1B-3112-416B-BEC3-73D57AB74D2B}" v="5" dt="2022-01-31T15:36:48.382"/>
    <p1510:client id="{ABC3EAF8-229B-4160-B211-7671A14056D9}" v="16" dt="2022-01-31T13:11:52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9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8" d="100"/>
          <a:sy n="138" d="100"/>
        </p:scale>
        <p:origin x="2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Alejandra Jarur Chamy" userId="90bb2a2d-fae6-4337-8a41-cfbd67e07fdf" providerId="ADAL" clId="{ABC3EAF8-229B-4160-B211-7671A14056D9}"/>
    <pc:docChg chg="undo custSel addSld delSld modSld">
      <pc:chgData name="Paola Alejandra Jarur Chamy" userId="90bb2a2d-fae6-4337-8a41-cfbd67e07fdf" providerId="ADAL" clId="{ABC3EAF8-229B-4160-B211-7671A14056D9}" dt="2022-01-31T13:12:45.367" v="696" actId="1037"/>
      <pc:docMkLst>
        <pc:docMk/>
      </pc:docMkLst>
      <pc:sldChg chg="add del setBg">
        <pc:chgData name="Paola Alejandra Jarur Chamy" userId="90bb2a2d-fae6-4337-8a41-cfbd67e07fdf" providerId="ADAL" clId="{ABC3EAF8-229B-4160-B211-7671A14056D9}" dt="2022-01-31T13:04:50.221" v="1"/>
        <pc:sldMkLst>
          <pc:docMk/>
          <pc:sldMk cId="1761978179" sldId="303"/>
        </pc:sldMkLst>
      </pc:sldChg>
      <pc:sldChg chg="add del">
        <pc:chgData name="Paola Alejandra Jarur Chamy" userId="90bb2a2d-fae6-4337-8a41-cfbd67e07fdf" providerId="ADAL" clId="{ABC3EAF8-229B-4160-B211-7671A14056D9}" dt="2022-01-31T13:04:50.221" v="1"/>
        <pc:sldMkLst>
          <pc:docMk/>
          <pc:sldMk cId="3105322462" sldId="304"/>
        </pc:sldMkLst>
      </pc:sldChg>
      <pc:sldChg chg="add del">
        <pc:chgData name="Paola Alejandra Jarur Chamy" userId="90bb2a2d-fae6-4337-8a41-cfbd67e07fdf" providerId="ADAL" clId="{ABC3EAF8-229B-4160-B211-7671A14056D9}" dt="2022-01-31T13:04:50.221" v="1"/>
        <pc:sldMkLst>
          <pc:docMk/>
          <pc:sldMk cId="4002806811" sldId="305"/>
        </pc:sldMkLst>
      </pc:sldChg>
      <pc:sldChg chg="add del">
        <pc:chgData name="Paola Alejandra Jarur Chamy" userId="90bb2a2d-fae6-4337-8a41-cfbd67e07fdf" providerId="ADAL" clId="{ABC3EAF8-229B-4160-B211-7671A14056D9}" dt="2022-01-31T13:04:50.221" v="1"/>
        <pc:sldMkLst>
          <pc:docMk/>
          <pc:sldMk cId="2779685119" sldId="306"/>
        </pc:sldMkLst>
      </pc:sldChg>
      <pc:sldChg chg="addSp delSp modSp mod">
        <pc:chgData name="Paola Alejandra Jarur Chamy" userId="90bb2a2d-fae6-4337-8a41-cfbd67e07fdf" providerId="ADAL" clId="{ABC3EAF8-229B-4160-B211-7671A14056D9}" dt="2022-01-31T13:08:25.507" v="330" actId="1038"/>
        <pc:sldMkLst>
          <pc:docMk/>
          <pc:sldMk cId="2862695845" sldId="3345"/>
        </pc:sldMkLst>
        <pc:spChg chg="add mod">
          <ac:chgData name="Paola Alejandra Jarur Chamy" userId="90bb2a2d-fae6-4337-8a41-cfbd67e07fdf" providerId="ADAL" clId="{ABC3EAF8-229B-4160-B211-7671A14056D9}" dt="2022-01-31T13:06:45.177" v="77"/>
          <ac:spMkLst>
            <pc:docMk/>
            <pc:sldMk cId="2862695845" sldId="3345"/>
            <ac:spMk id="5" creationId="{5DE63612-5970-4CBD-BC0C-09150A3D512B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7" creationId="{63E5C086-C62E-4600-A316-12BF3C1A90A8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8" creationId="{E6B2AD4C-8660-4609-92CF-C993FED8699C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9" creationId="{068AA47A-564B-4DDA-8D00-07C814C6DD8E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0" creationId="{637F5DC6-A54C-4E38-AA24-507E7F4B2CC4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1" creationId="{54394501-3008-460D-9042-EF5C33E00E5F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2" creationId="{483B894F-B279-4127-BE19-2C3646F19AB1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3" creationId="{19DD3B36-4391-4937-BAC5-F82EBDFC8C75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4" creationId="{16F80364-0F89-4D14-AF72-FCFC1895BD64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5" creationId="{93806321-DF38-4492-8039-D251868100BF}"/>
          </ac:spMkLst>
        </pc:spChg>
        <pc:spChg chg="add mod">
          <ac:chgData name="Paola Alejandra Jarur Chamy" userId="90bb2a2d-fae6-4337-8a41-cfbd67e07fdf" providerId="ADAL" clId="{ABC3EAF8-229B-4160-B211-7671A14056D9}" dt="2022-01-31T13:08:25.507" v="330" actId="1038"/>
          <ac:spMkLst>
            <pc:docMk/>
            <pc:sldMk cId="2862695845" sldId="3345"/>
            <ac:spMk id="16" creationId="{208E946B-62B8-4567-8204-6EABDB73A85B}"/>
          </ac:spMkLst>
        </pc:spChg>
        <pc:spChg chg="add mod">
          <ac:chgData name="Paola Alejandra Jarur Chamy" userId="90bb2a2d-fae6-4337-8a41-cfbd67e07fdf" providerId="ADAL" clId="{ABC3EAF8-229B-4160-B211-7671A14056D9}" dt="2022-01-31T13:08:10.258" v="262" actId="1035"/>
          <ac:spMkLst>
            <pc:docMk/>
            <pc:sldMk cId="2862695845" sldId="3345"/>
            <ac:spMk id="19" creationId="{3DCF0C90-D2D4-41F2-8ACB-E0AA3371AFF4}"/>
          </ac:spMkLst>
        </pc:spChg>
        <pc:spChg chg="add mod">
          <ac:chgData name="Paola Alejandra Jarur Chamy" userId="90bb2a2d-fae6-4337-8a41-cfbd67e07fdf" providerId="ADAL" clId="{ABC3EAF8-229B-4160-B211-7671A14056D9}" dt="2022-01-31T13:08:16.361" v="297" actId="1038"/>
          <ac:spMkLst>
            <pc:docMk/>
            <pc:sldMk cId="2862695845" sldId="3345"/>
            <ac:spMk id="21" creationId="{4217173A-41BE-47FD-B703-C64C4CC575D5}"/>
          </ac:spMkLst>
        </pc:spChg>
        <pc:spChg chg="add mod">
          <ac:chgData name="Paola Alejandra Jarur Chamy" userId="90bb2a2d-fae6-4337-8a41-cfbd67e07fdf" providerId="ADAL" clId="{ABC3EAF8-229B-4160-B211-7671A14056D9}" dt="2022-01-31T13:08:16.361" v="297" actId="1038"/>
          <ac:spMkLst>
            <pc:docMk/>
            <pc:sldMk cId="2862695845" sldId="3345"/>
            <ac:spMk id="22" creationId="{EE73AE0C-219D-46A7-ADA0-E6AC98FF959B}"/>
          </ac:spMkLst>
        </pc:spChg>
        <pc:spChg chg="add mod">
          <ac:chgData name="Paola Alejandra Jarur Chamy" userId="90bb2a2d-fae6-4337-8a41-cfbd67e07fdf" providerId="ADAL" clId="{ABC3EAF8-229B-4160-B211-7671A14056D9}" dt="2022-01-31T13:08:16.361" v="297" actId="1038"/>
          <ac:spMkLst>
            <pc:docMk/>
            <pc:sldMk cId="2862695845" sldId="3345"/>
            <ac:spMk id="23" creationId="{EFCEB1C6-FA66-425C-AA76-A3BFED5C3E5F}"/>
          </ac:spMkLst>
        </pc:spChg>
        <pc:spChg chg="add mod">
          <ac:chgData name="Paola Alejandra Jarur Chamy" userId="90bb2a2d-fae6-4337-8a41-cfbd67e07fdf" providerId="ADAL" clId="{ABC3EAF8-229B-4160-B211-7671A14056D9}" dt="2022-01-31T13:08:16.361" v="297" actId="1038"/>
          <ac:spMkLst>
            <pc:docMk/>
            <pc:sldMk cId="2862695845" sldId="3345"/>
            <ac:spMk id="24" creationId="{E41F63EC-5BF7-48CA-A5C0-9126E05F78AA}"/>
          </ac:spMkLst>
        </pc:spChg>
        <pc:spChg chg="add mod">
          <ac:chgData name="Paola Alejandra Jarur Chamy" userId="90bb2a2d-fae6-4337-8a41-cfbd67e07fdf" providerId="ADAL" clId="{ABC3EAF8-229B-4160-B211-7671A14056D9}" dt="2022-01-31T13:08:16.361" v="297" actId="1038"/>
          <ac:spMkLst>
            <pc:docMk/>
            <pc:sldMk cId="2862695845" sldId="3345"/>
            <ac:spMk id="25" creationId="{49960570-7B66-4AD1-B3B4-1798CAC66AAD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26" creationId="{A66D7508-0C80-4A70-9712-AAF71FD41FA0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27" creationId="{4F952546-3CDE-424A-9500-7E2A9C8A1DF3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28" creationId="{9DB6A2A3-D4E4-4EB4-B305-80D9364E3D65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29" creationId="{CF31ACAF-27C9-4CB6-B6FD-1039691F7691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0" creationId="{81ACCB41-9E23-46A6-B1E2-CB50B66F104A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1" creationId="{1F624024-680D-4CC1-B3D5-34991FA7D3E2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2" creationId="{84A9737C-FD94-46C8-AA2B-8B69A7F661EF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3" creationId="{F8A8BD36-873C-4286-9124-D675DCB3E01A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4" creationId="{3C91A128-C513-4F26-A939-9E22C9AA261E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5" creationId="{623B8E24-4CFB-447C-85A1-6368CA375FE7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6" creationId="{C13A2117-7A29-4F49-AE27-17C69FC693AA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7" creationId="{DE8EFFFA-E329-49A1-9C17-004F2F0A871D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8" creationId="{512637D8-0256-40E7-94B9-0F91BFFD41AD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39" creationId="{649625E3-1790-4C97-AD04-9337038339FE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41" creationId="{1E1D645A-4C4B-4FF3-A59B-AF2B90C7CF3C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43" creationId="{4D5953B1-5A6D-4D88-B882-BF7C887DF4E0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44" creationId="{BFB6F4FE-732E-4CC4-8E61-51BD90BB0AC9}"/>
          </ac:spMkLst>
        </pc:spChg>
        <pc:spChg chg="add mod">
          <ac:chgData name="Paola Alejandra Jarur Chamy" userId="90bb2a2d-fae6-4337-8a41-cfbd67e07fdf" providerId="ADAL" clId="{ABC3EAF8-229B-4160-B211-7671A14056D9}" dt="2022-01-31T13:08:21.776" v="316" actId="1038"/>
          <ac:spMkLst>
            <pc:docMk/>
            <pc:sldMk cId="2862695845" sldId="3345"/>
            <ac:spMk id="45" creationId="{3AC74692-CA5F-4880-9F0B-B1396588BAC8}"/>
          </ac:spMkLst>
        </pc:spChg>
        <pc:spChg chg="del">
          <ac:chgData name="Paola Alejandra Jarur Chamy" userId="90bb2a2d-fae6-4337-8a41-cfbd67e07fdf" providerId="ADAL" clId="{ABC3EAF8-229B-4160-B211-7671A14056D9}" dt="2022-01-31T13:06:34.411" v="76" actId="478"/>
          <ac:spMkLst>
            <pc:docMk/>
            <pc:sldMk cId="2862695845" sldId="3345"/>
            <ac:spMk id="75" creationId="{9506D8FC-F0B7-44CA-A3E4-4F437A4B26E8}"/>
          </ac:spMkLst>
        </pc:spChg>
        <pc:picChg chg="add mod">
          <ac:chgData name="Paola Alejandra Jarur Chamy" userId="90bb2a2d-fae6-4337-8a41-cfbd67e07fdf" providerId="ADAL" clId="{ABC3EAF8-229B-4160-B211-7671A14056D9}" dt="2022-01-31T13:08:25.507" v="330" actId="1038"/>
          <ac:picMkLst>
            <pc:docMk/>
            <pc:sldMk cId="2862695845" sldId="3345"/>
            <ac:picMk id="6" creationId="{815AD7E4-DB65-4CBC-A292-1B7C865B4597}"/>
          </ac:picMkLst>
        </pc:picChg>
        <pc:picChg chg="add mod">
          <ac:chgData name="Paola Alejandra Jarur Chamy" userId="90bb2a2d-fae6-4337-8a41-cfbd67e07fdf" providerId="ADAL" clId="{ABC3EAF8-229B-4160-B211-7671A14056D9}" dt="2022-01-31T13:08:02.713" v="254" actId="1036"/>
          <ac:picMkLst>
            <pc:docMk/>
            <pc:sldMk cId="2862695845" sldId="3345"/>
            <ac:picMk id="20" creationId="{CEB65D72-145E-4096-BAB7-702ABCD32DF2}"/>
          </ac:picMkLst>
        </pc:picChg>
        <pc:picChg chg="add mod">
          <ac:chgData name="Paola Alejandra Jarur Chamy" userId="90bb2a2d-fae6-4337-8a41-cfbd67e07fdf" providerId="ADAL" clId="{ABC3EAF8-229B-4160-B211-7671A14056D9}" dt="2022-01-31T13:08:16.361" v="297" actId="1038"/>
          <ac:picMkLst>
            <pc:docMk/>
            <pc:sldMk cId="2862695845" sldId="3345"/>
            <ac:picMk id="46" creationId="{DE8978CB-0180-41D4-89CF-6CC555105A32}"/>
          </ac:picMkLst>
        </pc:picChg>
        <pc:cxnChg chg="add mod">
          <ac:chgData name="Paola Alejandra Jarur Chamy" userId="90bb2a2d-fae6-4337-8a41-cfbd67e07fdf" providerId="ADAL" clId="{ABC3EAF8-229B-4160-B211-7671A14056D9}" dt="2022-01-31T13:08:25.507" v="330" actId="1038"/>
          <ac:cxnSpMkLst>
            <pc:docMk/>
            <pc:sldMk cId="2862695845" sldId="3345"/>
            <ac:cxnSpMk id="17" creationId="{A189C3C9-F8DD-4F3E-9916-5E50FC520057}"/>
          </ac:cxnSpMkLst>
        </pc:cxnChg>
        <pc:cxnChg chg="add mod">
          <ac:chgData name="Paola Alejandra Jarur Chamy" userId="90bb2a2d-fae6-4337-8a41-cfbd67e07fdf" providerId="ADAL" clId="{ABC3EAF8-229B-4160-B211-7671A14056D9}" dt="2022-01-31T13:08:25.507" v="330" actId="1038"/>
          <ac:cxnSpMkLst>
            <pc:docMk/>
            <pc:sldMk cId="2862695845" sldId="3345"/>
            <ac:cxnSpMk id="18" creationId="{3531B154-24DA-4B83-805C-9645C539EB62}"/>
          </ac:cxnSpMkLst>
        </pc:cxnChg>
        <pc:cxnChg chg="add mod">
          <ac:chgData name="Paola Alejandra Jarur Chamy" userId="90bb2a2d-fae6-4337-8a41-cfbd67e07fdf" providerId="ADAL" clId="{ABC3EAF8-229B-4160-B211-7671A14056D9}" dt="2022-01-31T13:08:16.361" v="297" actId="1038"/>
          <ac:cxnSpMkLst>
            <pc:docMk/>
            <pc:sldMk cId="2862695845" sldId="3345"/>
            <ac:cxnSpMk id="47" creationId="{04950E5D-0022-4879-88C0-CB64CE7E65C8}"/>
          </ac:cxnSpMkLst>
        </pc:cxnChg>
      </pc:sldChg>
      <pc:sldChg chg="addSp delSp modSp new mod">
        <pc:chgData name="Paola Alejandra Jarur Chamy" userId="90bb2a2d-fae6-4337-8a41-cfbd67e07fdf" providerId="ADAL" clId="{ABC3EAF8-229B-4160-B211-7671A14056D9}" dt="2022-01-31T13:06:09.124" v="75" actId="1036"/>
        <pc:sldMkLst>
          <pc:docMk/>
          <pc:sldMk cId="3479647650" sldId="3347"/>
        </pc:sldMkLst>
        <pc:spChg chg="del">
          <ac:chgData name="Paola Alejandra Jarur Chamy" userId="90bb2a2d-fae6-4337-8a41-cfbd67e07fdf" providerId="ADAL" clId="{ABC3EAF8-229B-4160-B211-7671A14056D9}" dt="2022-01-31T13:05:07.609" v="3" actId="478"/>
          <ac:spMkLst>
            <pc:docMk/>
            <pc:sldMk cId="3479647650" sldId="3347"/>
            <ac:spMk id="2" creationId="{9C62BF45-5902-4AE5-BFB0-64ED3BB6CF53}"/>
          </ac:spMkLst>
        </pc:spChg>
        <pc:spChg chg="del">
          <ac:chgData name="Paola Alejandra Jarur Chamy" userId="90bb2a2d-fae6-4337-8a41-cfbd67e07fdf" providerId="ADAL" clId="{ABC3EAF8-229B-4160-B211-7671A14056D9}" dt="2022-01-31T13:05:07.609" v="3" actId="478"/>
          <ac:spMkLst>
            <pc:docMk/>
            <pc:sldMk cId="3479647650" sldId="3347"/>
            <ac:spMk id="3" creationId="{A4D849A8-B13D-4DC9-B908-C99594FBBA5B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4" creationId="{4B3E6DBA-2126-4489-8010-38BD1116FE0C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5" creationId="{F45D310E-70D1-47E1-8E46-AAFD296C2FF8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6" creationId="{BC16C2E8-0A50-4044-A847-42A91EF4E2F0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7" creationId="{A6787B74-9607-44F5-B06B-0A00CB34CDBC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9" creationId="{3AAD0F35-727A-4F74-B01D-D53517A1B188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10" creationId="{434748FD-0732-4D04-BF1A-CABAAD9EF3AC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11" creationId="{65D635A3-E5BC-4398-8E8A-A1C9CA61FCB3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17" creationId="{4E741B74-97AA-45AD-B474-D6483486E02E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18" creationId="{A2D575EA-33CB-4B67-8019-8DFC52531E30}"/>
          </ac:spMkLst>
        </pc:spChg>
        <pc:spChg chg="add del mod">
          <ac:chgData name="Paola Alejandra Jarur Chamy" userId="90bb2a2d-fae6-4337-8a41-cfbd67e07fdf" providerId="ADAL" clId="{ABC3EAF8-229B-4160-B211-7671A14056D9}" dt="2022-01-31T13:05:13.894" v="5"/>
          <ac:spMkLst>
            <pc:docMk/>
            <pc:sldMk cId="3479647650" sldId="3347"/>
            <ac:spMk id="19" creationId="{60E3BD02-33C3-4D36-BF6E-F8F1A5BD3490}"/>
          </ac:spMkLst>
        </pc:spChg>
        <pc:spChg chg="add del mod">
          <ac:chgData name="Paola Alejandra Jarur Chamy" userId="90bb2a2d-fae6-4337-8a41-cfbd67e07fdf" providerId="ADAL" clId="{ABC3EAF8-229B-4160-B211-7671A14056D9}" dt="2022-01-31T13:05:52.195" v="66" actId="478"/>
          <ac:spMkLst>
            <pc:docMk/>
            <pc:sldMk cId="3479647650" sldId="3347"/>
            <ac:spMk id="21" creationId="{E3D72EF7-686E-47AF-9E00-D6B1DA845660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2" creationId="{689DC834-A6AD-4830-9087-D83EFD92EF4C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3" creationId="{F9C26963-4EC5-4315-BD57-BFE09FF1BB6F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4" creationId="{1D2CA019-2EFB-4A44-8F0D-30141BE6665A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6" creationId="{B375253D-D1CE-4B12-8A67-76593FFB421F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7" creationId="{C12BBD57-1B97-4256-AF56-1FD9B0CF5E1F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28" creationId="{C89EE851-6533-4F50-8797-D4D16482C74E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34" creationId="{7D69E70D-56B4-4961-97EE-8AD29A4BCCA5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35" creationId="{9142F246-B4E5-4D4B-B0BD-5FA01791ACAD}"/>
          </ac:spMkLst>
        </pc:spChg>
        <pc:spChg chg="add mod">
          <ac:chgData name="Paola Alejandra Jarur Chamy" userId="90bb2a2d-fae6-4337-8a41-cfbd67e07fdf" providerId="ADAL" clId="{ABC3EAF8-229B-4160-B211-7671A14056D9}" dt="2022-01-31T13:06:09.124" v="75" actId="1036"/>
          <ac:spMkLst>
            <pc:docMk/>
            <pc:sldMk cId="3479647650" sldId="3347"/>
            <ac:spMk id="36" creationId="{21DC8165-D11C-4B4C-98EB-F2D9B2118CEB}"/>
          </ac:spMkLst>
        </pc:spChg>
        <pc:picChg chg="add del mod">
          <ac:chgData name="Paola Alejandra Jarur Chamy" userId="90bb2a2d-fae6-4337-8a41-cfbd67e07fdf" providerId="ADAL" clId="{ABC3EAF8-229B-4160-B211-7671A14056D9}" dt="2022-01-31T13:05:13.894" v="5"/>
          <ac:picMkLst>
            <pc:docMk/>
            <pc:sldMk cId="3479647650" sldId="3347"/>
            <ac:picMk id="8" creationId="{F830F274-8151-4434-B216-F48EDF770891}"/>
          </ac:picMkLst>
        </pc:picChg>
        <pc:picChg chg="add del mod">
          <ac:chgData name="Paola Alejandra Jarur Chamy" userId="90bb2a2d-fae6-4337-8a41-cfbd67e07fdf" providerId="ADAL" clId="{ABC3EAF8-229B-4160-B211-7671A14056D9}" dt="2022-01-31T13:05:13.894" v="5"/>
          <ac:picMkLst>
            <pc:docMk/>
            <pc:sldMk cId="3479647650" sldId="3347"/>
            <ac:picMk id="12" creationId="{2BE7B435-297B-4374-B6D2-3ECFA4C18E2C}"/>
          </ac:picMkLst>
        </pc:picChg>
        <pc:picChg chg="add mod">
          <ac:chgData name="Paola Alejandra Jarur Chamy" userId="90bb2a2d-fae6-4337-8a41-cfbd67e07fdf" providerId="ADAL" clId="{ABC3EAF8-229B-4160-B211-7671A14056D9}" dt="2022-01-31T13:06:09.124" v="75" actId="1036"/>
          <ac:picMkLst>
            <pc:docMk/>
            <pc:sldMk cId="3479647650" sldId="3347"/>
            <ac:picMk id="25" creationId="{45635844-AA94-467F-8EB8-04A68D779397}"/>
          </ac:picMkLst>
        </pc:picChg>
        <pc:picChg chg="add mod">
          <ac:chgData name="Paola Alejandra Jarur Chamy" userId="90bb2a2d-fae6-4337-8a41-cfbd67e07fdf" providerId="ADAL" clId="{ABC3EAF8-229B-4160-B211-7671A14056D9}" dt="2022-01-31T13:06:09.124" v="75" actId="1036"/>
          <ac:picMkLst>
            <pc:docMk/>
            <pc:sldMk cId="3479647650" sldId="3347"/>
            <ac:picMk id="29" creationId="{34F4A499-DA00-4C30-9F21-42B78DB840B4}"/>
          </ac:picMkLst>
        </pc:picChg>
        <pc:picChg chg="add del mod">
          <ac:chgData name="Paola Alejandra Jarur Chamy" userId="90bb2a2d-fae6-4337-8a41-cfbd67e07fdf" providerId="ADAL" clId="{ABC3EAF8-229B-4160-B211-7671A14056D9}" dt="2022-01-31T13:05:51.376" v="65"/>
          <ac:picMkLst>
            <pc:docMk/>
            <pc:sldMk cId="3479647650" sldId="3347"/>
            <ac:picMk id="38" creationId="{E5732625-B6C4-4ACA-B4BC-A2649A598734}"/>
          </ac:picMkLst>
        </pc:picChg>
        <pc:cxnChg chg="add del mod">
          <ac:chgData name="Paola Alejandra Jarur Chamy" userId="90bb2a2d-fae6-4337-8a41-cfbd67e07fdf" providerId="ADAL" clId="{ABC3EAF8-229B-4160-B211-7671A14056D9}" dt="2022-01-31T13:05:13.894" v="5"/>
          <ac:cxnSpMkLst>
            <pc:docMk/>
            <pc:sldMk cId="3479647650" sldId="3347"/>
            <ac:cxnSpMk id="13" creationId="{A717FB84-363D-4855-86A5-96FBD6E24704}"/>
          </ac:cxnSpMkLst>
        </pc:cxnChg>
        <pc:cxnChg chg="add del mod">
          <ac:chgData name="Paola Alejandra Jarur Chamy" userId="90bb2a2d-fae6-4337-8a41-cfbd67e07fdf" providerId="ADAL" clId="{ABC3EAF8-229B-4160-B211-7671A14056D9}" dt="2022-01-31T13:05:13.894" v="5"/>
          <ac:cxnSpMkLst>
            <pc:docMk/>
            <pc:sldMk cId="3479647650" sldId="3347"/>
            <ac:cxnSpMk id="14" creationId="{9479AE8A-C820-4657-BB8F-F540D7C5E403}"/>
          </ac:cxnSpMkLst>
        </pc:cxnChg>
        <pc:cxnChg chg="add del mod">
          <ac:chgData name="Paola Alejandra Jarur Chamy" userId="90bb2a2d-fae6-4337-8a41-cfbd67e07fdf" providerId="ADAL" clId="{ABC3EAF8-229B-4160-B211-7671A14056D9}" dt="2022-01-31T13:05:13.894" v="5"/>
          <ac:cxnSpMkLst>
            <pc:docMk/>
            <pc:sldMk cId="3479647650" sldId="3347"/>
            <ac:cxnSpMk id="15" creationId="{694817C8-86C8-4429-B500-15EC3FB55D93}"/>
          </ac:cxnSpMkLst>
        </pc:cxnChg>
        <pc:cxnChg chg="add del mod">
          <ac:chgData name="Paola Alejandra Jarur Chamy" userId="90bb2a2d-fae6-4337-8a41-cfbd67e07fdf" providerId="ADAL" clId="{ABC3EAF8-229B-4160-B211-7671A14056D9}" dt="2022-01-31T13:05:13.894" v="5"/>
          <ac:cxnSpMkLst>
            <pc:docMk/>
            <pc:sldMk cId="3479647650" sldId="3347"/>
            <ac:cxnSpMk id="16" creationId="{CCE48A52-CE5F-4AB7-9C9A-ED4E90040E16}"/>
          </ac:cxnSpMkLst>
        </pc:cxnChg>
        <pc:cxnChg chg="add del mod">
          <ac:chgData name="Paola Alejandra Jarur Chamy" userId="90bb2a2d-fae6-4337-8a41-cfbd67e07fdf" providerId="ADAL" clId="{ABC3EAF8-229B-4160-B211-7671A14056D9}" dt="2022-01-31T13:05:13.894" v="5"/>
          <ac:cxnSpMkLst>
            <pc:docMk/>
            <pc:sldMk cId="3479647650" sldId="3347"/>
            <ac:cxnSpMk id="20" creationId="{23A33B89-6DB1-4E46-BEB5-51FE4C24E706}"/>
          </ac:cxnSpMkLst>
        </pc:cxnChg>
        <pc:cxnChg chg="add mod">
          <ac:chgData name="Paola Alejandra Jarur Chamy" userId="90bb2a2d-fae6-4337-8a41-cfbd67e07fdf" providerId="ADAL" clId="{ABC3EAF8-229B-4160-B211-7671A14056D9}" dt="2022-01-31T13:06:09.124" v="75" actId="1036"/>
          <ac:cxnSpMkLst>
            <pc:docMk/>
            <pc:sldMk cId="3479647650" sldId="3347"/>
            <ac:cxnSpMk id="30" creationId="{6593E1A1-28F0-49BE-839D-76E3A5BA83EC}"/>
          </ac:cxnSpMkLst>
        </pc:cxnChg>
        <pc:cxnChg chg="add mod">
          <ac:chgData name="Paola Alejandra Jarur Chamy" userId="90bb2a2d-fae6-4337-8a41-cfbd67e07fdf" providerId="ADAL" clId="{ABC3EAF8-229B-4160-B211-7671A14056D9}" dt="2022-01-31T13:06:09.124" v="75" actId="1036"/>
          <ac:cxnSpMkLst>
            <pc:docMk/>
            <pc:sldMk cId="3479647650" sldId="3347"/>
            <ac:cxnSpMk id="31" creationId="{2CD2839D-A547-4A3B-B994-33F140FF2EED}"/>
          </ac:cxnSpMkLst>
        </pc:cxnChg>
        <pc:cxnChg chg="add mod">
          <ac:chgData name="Paola Alejandra Jarur Chamy" userId="90bb2a2d-fae6-4337-8a41-cfbd67e07fdf" providerId="ADAL" clId="{ABC3EAF8-229B-4160-B211-7671A14056D9}" dt="2022-01-31T13:06:09.124" v="75" actId="1036"/>
          <ac:cxnSpMkLst>
            <pc:docMk/>
            <pc:sldMk cId="3479647650" sldId="3347"/>
            <ac:cxnSpMk id="32" creationId="{F895E90E-BF47-42AE-BBE8-B2042AB34AE2}"/>
          </ac:cxnSpMkLst>
        </pc:cxnChg>
        <pc:cxnChg chg="add mod">
          <ac:chgData name="Paola Alejandra Jarur Chamy" userId="90bb2a2d-fae6-4337-8a41-cfbd67e07fdf" providerId="ADAL" clId="{ABC3EAF8-229B-4160-B211-7671A14056D9}" dt="2022-01-31T13:06:09.124" v="75" actId="1036"/>
          <ac:cxnSpMkLst>
            <pc:docMk/>
            <pc:sldMk cId="3479647650" sldId="3347"/>
            <ac:cxnSpMk id="33" creationId="{D9A67E99-6E89-4B0B-ACEE-57607E4E78E0}"/>
          </ac:cxnSpMkLst>
        </pc:cxnChg>
        <pc:cxnChg chg="add mod">
          <ac:chgData name="Paola Alejandra Jarur Chamy" userId="90bb2a2d-fae6-4337-8a41-cfbd67e07fdf" providerId="ADAL" clId="{ABC3EAF8-229B-4160-B211-7671A14056D9}" dt="2022-01-31T13:06:09.124" v="75" actId="1036"/>
          <ac:cxnSpMkLst>
            <pc:docMk/>
            <pc:sldMk cId="3479647650" sldId="3347"/>
            <ac:cxnSpMk id="37" creationId="{7A6E7DF3-94BC-46E6-BE4B-1A74E8727C46}"/>
          </ac:cxnSpMkLst>
        </pc:cxnChg>
      </pc:sldChg>
      <pc:sldChg chg="addSp delSp modSp add mod">
        <pc:chgData name="Paola Alejandra Jarur Chamy" userId="90bb2a2d-fae6-4337-8a41-cfbd67e07fdf" providerId="ADAL" clId="{ABC3EAF8-229B-4160-B211-7671A14056D9}" dt="2022-01-31T13:11:03.489" v="601"/>
        <pc:sldMkLst>
          <pc:docMk/>
          <pc:sldMk cId="1062748420" sldId="3348"/>
        </pc:sldMkLst>
        <pc:spChg chg="del">
          <ac:chgData name="Paola Alejandra Jarur Chamy" userId="90bb2a2d-fae6-4337-8a41-cfbd67e07fdf" providerId="ADAL" clId="{ABC3EAF8-229B-4160-B211-7671A14056D9}" dt="2022-01-31T13:11:01.571" v="600" actId="478"/>
          <ac:spMkLst>
            <pc:docMk/>
            <pc:sldMk cId="1062748420" sldId="3348"/>
            <ac:spMk id="5" creationId="{5DE63612-5970-4CBD-BC0C-09150A3D512B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7" creationId="{63E5C086-C62E-4600-A316-12BF3C1A90A8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8" creationId="{E6B2AD4C-8660-4609-92CF-C993FED8699C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9" creationId="{068AA47A-564B-4DDA-8D00-07C814C6DD8E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0" creationId="{637F5DC6-A54C-4E38-AA24-507E7F4B2CC4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1" creationId="{54394501-3008-460D-9042-EF5C33E00E5F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2" creationId="{483B894F-B279-4127-BE19-2C3646F19AB1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3" creationId="{19DD3B36-4391-4937-BAC5-F82EBDFC8C75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4" creationId="{16F80364-0F89-4D14-AF72-FCFC1895BD64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5" creationId="{93806321-DF38-4492-8039-D251868100BF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6" creationId="{208E946B-62B8-4567-8204-6EABDB73A85B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19" creationId="{3DCF0C90-D2D4-41F2-8ACB-E0AA3371AFF4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1" creationId="{4217173A-41BE-47FD-B703-C64C4CC575D5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2" creationId="{EE73AE0C-219D-46A7-ADA0-E6AC98FF959B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3" creationId="{EFCEB1C6-FA66-425C-AA76-A3BFED5C3E5F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4" creationId="{E41F63EC-5BF7-48CA-A5C0-9126E05F78AA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5" creationId="{49960570-7B66-4AD1-B3B4-1798CAC66AAD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6" creationId="{A66D7508-0C80-4A70-9712-AAF71FD41FA0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7" creationId="{4F952546-3CDE-424A-9500-7E2A9C8A1DF3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8" creationId="{9DB6A2A3-D4E4-4EB4-B305-80D9364E3D65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29" creationId="{CF31ACAF-27C9-4CB6-B6FD-1039691F7691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0" creationId="{81ACCB41-9E23-46A6-B1E2-CB50B66F104A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1" creationId="{1F624024-680D-4CC1-B3D5-34991FA7D3E2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2" creationId="{84A9737C-FD94-46C8-AA2B-8B69A7F661EF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3" creationId="{F8A8BD36-873C-4286-9124-D675DCB3E01A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4" creationId="{3C91A128-C513-4F26-A939-9E22C9AA261E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5" creationId="{623B8E24-4CFB-447C-85A1-6368CA375FE7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6" creationId="{C13A2117-7A29-4F49-AE27-17C69FC693AA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7" creationId="{DE8EFFFA-E329-49A1-9C17-004F2F0A871D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8" creationId="{512637D8-0256-40E7-94B9-0F91BFFD41AD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39" creationId="{649625E3-1790-4C97-AD04-9337038339FE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41" creationId="{1E1D645A-4C4B-4FF3-A59B-AF2B90C7CF3C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43" creationId="{4D5953B1-5A6D-4D88-B882-BF7C887DF4E0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44" creationId="{BFB6F4FE-732E-4CC4-8E61-51BD90BB0AC9}"/>
          </ac:spMkLst>
        </pc:spChg>
        <pc:spChg chg="del">
          <ac:chgData name="Paola Alejandra Jarur Chamy" userId="90bb2a2d-fae6-4337-8a41-cfbd67e07fdf" providerId="ADAL" clId="{ABC3EAF8-229B-4160-B211-7671A14056D9}" dt="2022-01-31T13:08:43.137" v="332" actId="478"/>
          <ac:spMkLst>
            <pc:docMk/>
            <pc:sldMk cId="1062748420" sldId="3348"/>
            <ac:spMk id="45" creationId="{3AC74692-CA5F-4880-9F0B-B1396588BAC8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1" creationId="{46637886-DB2D-432C-9A22-0452CB95593F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2" creationId="{5087C267-B23B-486D-B507-9901CE5BF6F9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3" creationId="{5293FA89-DF1D-4A24-B690-B4DB4A62FA5D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4" creationId="{FFF66AA7-C9F9-44C3-8C20-1B73CBC26EB9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5" creationId="{BB008D1B-03EE-423F-B721-B4E7474851F4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6" creationId="{9BD87956-26A9-427A-A3A1-C9A3A7A726A5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7" creationId="{4E319EBF-52DF-45B0-B79F-3376AB84A378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8" creationId="{8F5E9918-9CA4-496B-86CB-A5F93C8AE787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59" creationId="{73C02519-8E4E-443D-BF71-4370DA2AD737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0" creationId="{B3EC152A-62CA-42EE-8994-9FC12454213D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1" creationId="{8B948FDD-420D-4A79-94B6-1F9FD8C5DAAD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2" creationId="{7243565A-5F37-4FDC-8117-A5C56DE2A3ED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3" creationId="{4B9DCE19-8913-4EC8-8856-054DF6BE590E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4" creationId="{8C132971-23A2-4DF3-815B-E0C7580FA282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5" creationId="{992263D5-7E4A-4738-A525-014A8D5077AD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6" creationId="{D495CC69-1788-4794-90F3-BEC759C82D11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7" creationId="{D59122C2-5E7E-4E9C-AFB3-8873EBAC83B7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8" creationId="{240D8DEE-9482-43A0-955A-A1E851CF3A5C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69" creationId="{4BB52DA0-7A5B-4384-AB9F-DD37180397B7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76" creationId="{2EED450C-CEE9-453E-A0E9-95BB301BF967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77" creationId="{48A15B0C-6D40-456B-95F9-A24CF7CEDC2E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78" creationId="{ACB33599-A055-4B17-96A2-95DCB007870B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79" creationId="{82A3AD71-4FD1-4456-ABBC-79725D6F9305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80" creationId="{DAF1BC18-A3FD-48E2-889E-904056DCD3D8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81" creationId="{BFF0C750-FFB1-450A-A3A5-4E861965E37A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82" creationId="{3447ECBA-3DB2-4ACF-B533-776DDB2CAB5F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83" creationId="{A12393DE-7DD3-499D-A143-C21EB3EA0762}"/>
          </ac:spMkLst>
        </pc:spChg>
        <pc:spChg chg="add del mod">
          <ac:chgData name="Paola Alejandra Jarur Chamy" userId="90bb2a2d-fae6-4337-8a41-cfbd67e07fdf" providerId="ADAL" clId="{ABC3EAF8-229B-4160-B211-7671A14056D9}" dt="2022-01-31T13:08:55.257" v="334"/>
          <ac:spMkLst>
            <pc:docMk/>
            <pc:sldMk cId="1062748420" sldId="3348"/>
            <ac:spMk id="84" creationId="{97801F50-604B-4978-BAB5-F575834BC51B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88" creationId="{F0B42B26-BABC-432F-A90F-0A7E9BBA2F9E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89" creationId="{76D1A624-9545-43BE-BF54-1E9104934DC3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0" creationId="{7269F32E-8BD1-4554-BA38-473526C3BFB1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1" creationId="{74D7D2D6-0495-4913-A358-26DCE095E912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2" creationId="{87FD1A15-85EC-4044-A6CE-0235F35E2952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3" creationId="{6CD58031-3E27-41F9-89CC-E43A8D1C4BB1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6" creationId="{E4116703-F6F5-43D4-B00C-1B02575CC39D}"/>
          </ac:spMkLst>
        </pc:spChg>
        <pc:spChg chg="add mod">
          <ac:chgData name="Paola Alejandra Jarur Chamy" userId="90bb2a2d-fae6-4337-8a41-cfbd67e07fdf" providerId="ADAL" clId="{ABC3EAF8-229B-4160-B211-7671A14056D9}" dt="2022-01-31T13:10:48.807" v="599" actId="1036"/>
          <ac:spMkLst>
            <pc:docMk/>
            <pc:sldMk cId="1062748420" sldId="3348"/>
            <ac:spMk id="97" creationId="{3AF4E547-00FD-4E35-BCB4-3EB91312D2C5}"/>
          </ac:spMkLst>
        </pc:spChg>
        <pc:spChg chg="add mod">
          <ac:chgData name="Paola Alejandra Jarur Chamy" userId="90bb2a2d-fae6-4337-8a41-cfbd67e07fdf" providerId="ADAL" clId="{ABC3EAF8-229B-4160-B211-7671A14056D9}" dt="2022-01-31T13:09:13.297" v="370" actId="1038"/>
          <ac:spMkLst>
            <pc:docMk/>
            <pc:sldMk cId="1062748420" sldId="3348"/>
            <ac:spMk id="98" creationId="{298CDEAE-A12C-4B6F-AFFA-D82B7822C6A7}"/>
          </ac:spMkLst>
        </pc:spChg>
        <pc:spChg chg="add mod">
          <ac:chgData name="Paola Alejandra Jarur Chamy" userId="90bb2a2d-fae6-4337-8a41-cfbd67e07fdf" providerId="ADAL" clId="{ABC3EAF8-229B-4160-B211-7671A14056D9}" dt="2022-01-31T13:10:41.754" v="589" actId="1038"/>
          <ac:spMkLst>
            <pc:docMk/>
            <pc:sldMk cId="1062748420" sldId="3348"/>
            <ac:spMk id="100" creationId="{4C3E7D54-D2F9-4223-819F-38537AC71793}"/>
          </ac:spMkLst>
        </pc:spChg>
        <pc:spChg chg="add mod">
          <ac:chgData name="Paola Alejandra Jarur Chamy" userId="90bb2a2d-fae6-4337-8a41-cfbd67e07fdf" providerId="ADAL" clId="{ABC3EAF8-229B-4160-B211-7671A14056D9}" dt="2022-01-31T13:10:41.754" v="589" actId="1038"/>
          <ac:spMkLst>
            <pc:docMk/>
            <pc:sldMk cId="1062748420" sldId="3348"/>
            <ac:spMk id="101" creationId="{F403F35E-B32F-4649-A080-DA60EAF71D40}"/>
          </ac:spMkLst>
        </pc:spChg>
        <pc:spChg chg="add mod">
          <ac:chgData name="Paola Alejandra Jarur Chamy" userId="90bb2a2d-fae6-4337-8a41-cfbd67e07fdf" providerId="ADAL" clId="{ABC3EAF8-229B-4160-B211-7671A14056D9}" dt="2022-01-31T13:10:33.986" v="575" actId="1038"/>
          <ac:spMkLst>
            <pc:docMk/>
            <pc:sldMk cId="1062748420" sldId="3348"/>
            <ac:spMk id="102" creationId="{38499335-785B-4917-9E81-6414A458FA3C}"/>
          </ac:spMkLst>
        </pc:spChg>
        <pc:spChg chg="add mod">
          <ac:chgData name="Paola Alejandra Jarur Chamy" userId="90bb2a2d-fae6-4337-8a41-cfbd67e07fdf" providerId="ADAL" clId="{ABC3EAF8-229B-4160-B211-7671A14056D9}" dt="2022-01-31T13:10:33.986" v="575" actId="1038"/>
          <ac:spMkLst>
            <pc:docMk/>
            <pc:sldMk cId="1062748420" sldId="3348"/>
            <ac:spMk id="103" creationId="{95F1EBBE-F12D-4BF8-92A2-30D85A897DAE}"/>
          </ac:spMkLst>
        </pc:spChg>
        <pc:spChg chg="add mod">
          <ac:chgData name="Paola Alejandra Jarur Chamy" userId="90bb2a2d-fae6-4337-8a41-cfbd67e07fdf" providerId="ADAL" clId="{ABC3EAF8-229B-4160-B211-7671A14056D9}" dt="2022-01-31T13:10:18.982" v="549" actId="1038"/>
          <ac:spMkLst>
            <pc:docMk/>
            <pc:sldMk cId="1062748420" sldId="3348"/>
            <ac:spMk id="104" creationId="{F1ECC06A-EA9C-4844-AF34-2D0F89E42D57}"/>
          </ac:spMkLst>
        </pc:spChg>
        <pc:spChg chg="add mod">
          <ac:chgData name="Paola Alejandra Jarur Chamy" userId="90bb2a2d-fae6-4337-8a41-cfbd67e07fdf" providerId="ADAL" clId="{ABC3EAF8-229B-4160-B211-7671A14056D9}" dt="2022-01-31T13:10:18.982" v="549" actId="1038"/>
          <ac:spMkLst>
            <pc:docMk/>
            <pc:sldMk cId="1062748420" sldId="3348"/>
            <ac:spMk id="105" creationId="{5402C299-F92C-4A80-96F6-111562F6EEDB}"/>
          </ac:spMkLst>
        </pc:spChg>
        <pc:spChg chg="add mod">
          <ac:chgData name="Paola Alejandra Jarur Chamy" userId="90bb2a2d-fae6-4337-8a41-cfbd67e07fdf" providerId="ADAL" clId="{ABC3EAF8-229B-4160-B211-7671A14056D9}" dt="2022-01-31T13:10:18.982" v="549" actId="1038"/>
          <ac:spMkLst>
            <pc:docMk/>
            <pc:sldMk cId="1062748420" sldId="3348"/>
            <ac:spMk id="106" creationId="{6E0977BC-CE8A-4FC8-A0AA-B98A98DA7B94}"/>
          </ac:spMkLst>
        </pc:spChg>
        <pc:spChg chg="add mod">
          <ac:chgData name="Paola Alejandra Jarur Chamy" userId="90bb2a2d-fae6-4337-8a41-cfbd67e07fdf" providerId="ADAL" clId="{ABC3EAF8-229B-4160-B211-7671A14056D9}" dt="2022-01-31T13:10:41.754" v="589" actId="1038"/>
          <ac:spMkLst>
            <pc:docMk/>
            <pc:sldMk cId="1062748420" sldId="3348"/>
            <ac:spMk id="107" creationId="{D375FA50-3252-414B-B50B-C0841975CC6B}"/>
          </ac:spMkLst>
        </pc:spChg>
        <pc:spChg chg="add mod">
          <ac:chgData name="Paola Alejandra Jarur Chamy" userId="90bb2a2d-fae6-4337-8a41-cfbd67e07fdf" providerId="ADAL" clId="{ABC3EAF8-229B-4160-B211-7671A14056D9}" dt="2022-01-31T13:10:33.986" v="575" actId="1038"/>
          <ac:spMkLst>
            <pc:docMk/>
            <pc:sldMk cId="1062748420" sldId="3348"/>
            <ac:spMk id="108" creationId="{7DB94FC5-B0CE-4ED6-97A0-07CB420DFCEB}"/>
          </ac:spMkLst>
        </pc:spChg>
        <pc:spChg chg="add mod">
          <ac:chgData name="Paola Alejandra Jarur Chamy" userId="90bb2a2d-fae6-4337-8a41-cfbd67e07fdf" providerId="ADAL" clId="{ABC3EAF8-229B-4160-B211-7671A14056D9}" dt="2022-01-31T13:10:18.982" v="549" actId="1038"/>
          <ac:spMkLst>
            <pc:docMk/>
            <pc:sldMk cId="1062748420" sldId="3348"/>
            <ac:spMk id="109" creationId="{035AB21C-6F74-468E-AFC4-6251E621C4F6}"/>
          </ac:spMkLst>
        </pc:spChg>
        <pc:spChg chg="add mod">
          <ac:chgData name="Paola Alejandra Jarur Chamy" userId="90bb2a2d-fae6-4337-8a41-cfbd67e07fdf" providerId="ADAL" clId="{ABC3EAF8-229B-4160-B211-7671A14056D9}" dt="2022-01-31T13:10:41.754" v="589" actId="1038"/>
          <ac:spMkLst>
            <pc:docMk/>
            <pc:sldMk cId="1062748420" sldId="3348"/>
            <ac:spMk id="110" creationId="{C94C4632-61E5-47BA-B3AD-15FBE1E37556}"/>
          </ac:spMkLst>
        </pc:spChg>
        <pc:spChg chg="add mod">
          <ac:chgData name="Paola Alejandra Jarur Chamy" userId="90bb2a2d-fae6-4337-8a41-cfbd67e07fdf" providerId="ADAL" clId="{ABC3EAF8-229B-4160-B211-7671A14056D9}" dt="2022-01-31T13:10:33.986" v="575" actId="1038"/>
          <ac:spMkLst>
            <pc:docMk/>
            <pc:sldMk cId="1062748420" sldId="3348"/>
            <ac:spMk id="111" creationId="{5CFFAFD7-0083-42F0-AED7-04CB6A987539}"/>
          </ac:spMkLst>
        </pc:spChg>
        <pc:spChg chg="add mod">
          <ac:chgData name="Paola Alejandra Jarur Chamy" userId="90bb2a2d-fae6-4337-8a41-cfbd67e07fdf" providerId="ADAL" clId="{ABC3EAF8-229B-4160-B211-7671A14056D9}" dt="2022-01-31T13:10:18.982" v="549" actId="1038"/>
          <ac:spMkLst>
            <pc:docMk/>
            <pc:sldMk cId="1062748420" sldId="3348"/>
            <ac:spMk id="112" creationId="{4C449179-B7F0-4F6B-B9C7-8D8B9AE8856F}"/>
          </ac:spMkLst>
        </pc:spChg>
        <pc:spChg chg="add mod">
          <ac:chgData name="Paola Alejandra Jarur Chamy" userId="90bb2a2d-fae6-4337-8a41-cfbd67e07fdf" providerId="ADAL" clId="{ABC3EAF8-229B-4160-B211-7671A14056D9}" dt="2022-01-31T13:10:02.578" v="488"/>
          <ac:spMkLst>
            <pc:docMk/>
            <pc:sldMk cId="1062748420" sldId="3348"/>
            <ac:spMk id="116" creationId="{A845A4C5-6A3E-4EA9-A498-DE5089372559}"/>
          </ac:spMkLst>
        </pc:spChg>
        <pc:spChg chg="add mod">
          <ac:chgData name="Paola Alejandra Jarur Chamy" userId="90bb2a2d-fae6-4337-8a41-cfbd67e07fdf" providerId="ADAL" clId="{ABC3EAF8-229B-4160-B211-7671A14056D9}" dt="2022-01-31T13:10:11.943" v="521" actId="1038"/>
          <ac:spMkLst>
            <pc:docMk/>
            <pc:sldMk cId="1062748420" sldId="3348"/>
            <ac:spMk id="117" creationId="{38D22502-DBA6-4CEA-8519-67C06F1AF9A1}"/>
          </ac:spMkLst>
        </pc:spChg>
        <pc:spChg chg="add mod">
          <ac:chgData name="Paola Alejandra Jarur Chamy" userId="90bb2a2d-fae6-4337-8a41-cfbd67e07fdf" providerId="ADAL" clId="{ABC3EAF8-229B-4160-B211-7671A14056D9}" dt="2022-01-31T13:10:11.943" v="521" actId="1038"/>
          <ac:spMkLst>
            <pc:docMk/>
            <pc:sldMk cId="1062748420" sldId="3348"/>
            <ac:spMk id="118" creationId="{B465E2D9-F363-4AD4-99A8-BFED8705C4DB}"/>
          </ac:spMkLst>
        </pc:spChg>
        <pc:spChg chg="add mod">
          <ac:chgData name="Paola Alejandra Jarur Chamy" userId="90bb2a2d-fae6-4337-8a41-cfbd67e07fdf" providerId="ADAL" clId="{ABC3EAF8-229B-4160-B211-7671A14056D9}" dt="2022-01-31T13:10:11.943" v="521" actId="1038"/>
          <ac:spMkLst>
            <pc:docMk/>
            <pc:sldMk cId="1062748420" sldId="3348"/>
            <ac:spMk id="119" creationId="{8046CFB0-0A69-4EE1-97B6-62186FFFDAF9}"/>
          </ac:spMkLst>
        </pc:spChg>
        <pc:spChg chg="add mod">
          <ac:chgData name="Paola Alejandra Jarur Chamy" userId="90bb2a2d-fae6-4337-8a41-cfbd67e07fdf" providerId="ADAL" clId="{ABC3EAF8-229B-4160-B211-7671A14056D9}" dt="2022-01-31T13:10:11.943" v="521" actId="1038"/>
          <ac:spMkLst>
            <pc:docMk/>
            <pc:sldMk cId="1062748420" sldId="3348"/>
            <ac:spMk id="120" creationId="{8D60FAAF-01E8-4EF2-95F4-BE0DF5F11C32}"/>
          </ac:spMkLst>
        </pc:spChg>
        <pc:spChg chg="add mod">
          <ac:chgData name="Paola Alejandra Jarur Chamy" userId="90bb2a2d-fae6-4337-8a41-cfbd67e07fdf" providerId="ADAL" clId="{ABC3EAF8-229B-4160-B211-7671A14056D9}" dt="2022-01-31T13:10:11.943" v="521" actId="1038"/>
          <ac:spMkLst>
            <pc:docMk/>
            <pc:sldMk cId="1062748420" sldId="3348"/>
            <ac:spMk id="121" creationId="{B3917DF8-BF99-4495-B58A-129C81A5FB1F}"/>
          </ac:spMkLst>
        </pc:spChg>
        <pc:spChg chg="add mod">
          <ac:chgData name="Paola Alejandra Jarur Chamy" userId="90bb2a2d-fae6-4337-8a41-cfbd67e07fdf" providerId="ADAL" clId="{ABC3EAF8-229B-4160-B211-7671A14056D9}" dt="2022-01-31T13:11:03.489" v="601"/>
          <ac:spMkLst>
            <pc:docMk/>
            <pc:sldMk cId="1062748420" sldId="3348"/>
            <ac:spMk id="123" creationId="{94EE063C-EF8A-49B7-BB87-3DBDF96A6172}"/>
          </ac:spMkLst>
        </pc:spChg>
        <pc:picChg chg="del">
          <ac:chgData name="Paola Alejandra Jarur Chamy" userId="90bb2a2d-fae6-4337-8a41-cfbd67e07fdf" providerId="ADAL" clId="{ABC3EAF8-229B-4160-B211-7671A14056D9}" dt="2022-01-31T13:08:43.137" v="332" actId="478"/>
          <ac:picMkLst>
            <pc:docMk/>
            <pc:sldMk cId="1062748420" sldId="3348"/>
            <ac:picMk id="6" creationId="{815AD7E4-DB65-4CBC-A292-1B7C865B4597}"/>
          </ac:picMkLst>
        </pc:picChg>
        <pc:picChg chg="del">
          <ac:chgData name="Paola Alejandra Jarur Chamy" userId="90bb2a2d-fae6-4337-8a41-cfbd67e07fdf" providerId="ADAL" clId="{ABC3EAF8-229B-4160-B211-7671A14056D9}" dt="2022-01-31T13:08:43.137" v="332" actId="478"/>
          <ac:picMkLst>
            <pc:docMk/>
            <pc:sldMk cId="1062748420" sldId="3348"/>
            <ac:picMk id="20" creationId="{CEB65D72-145E-4096-BAB7-702ABCD32DF2}"/>
          </ac:picMkLst>
        </pc:picChg>
        <pc:picChg chg="del">
          <ac:chgData name="Paola Alejandra Jarur Chamy" userId="90bb2a2d-fae6-4337-8a41-cfbd67e07fdf" providerId="ADAL" clId="{ABC3EAF8-229B-4160-B211-7671A14056D9}" dt="2022-01-31T13:08:43.137" v="332" actId="478"/>
          <ac:picMkLst>
            <pc:docMk/>
            <pc:sldMk cId="1062748420" sldId="3348"/>
            <ac:picMk id="46" creationId="{DE8978CB-0180-41D4-89CF-6CC555105A32}"/>
          </ac:picMkLst>
        </pc:picChg>
        <pc:picChg chg="add del mod">
          <ac:chgData name="Paola Alejandra Jarur Chamy" userId="90bb2a2d-fae6-4337-8a41-cfbd67e07fdf" providerId="ADAL" clId="{ABC3EAF8-229B-4160-B211-7671A14056D9}" dt="2022-01-31T13:08:55.257" v="334"/>
          <ac:picMkLst>
            <pc:docMk/>
            <pc:sldMk cId="1062748420" sldId="3348"/>
            <ac:picMk id="50" creationId="{5DAD9F35-EEE0-4ED9-8F29-6844B4DC7E0D}"/>
          </ac:picMkLst>
        </pc:picChg>
        <pc:picChg chg="add del mod">
          <ac:chgData name="Paola Alejandra Jarur Chamy" userId="90bb2a2d-fae6-4337-8a41-cfbd67e07fdf" providerId="ADAL" clId="{ABC3EAF8-229B-4160-B211-7671A14056D9}" dt="2022-01-31T13:08:55.257" v="334"/>
          <ac:picMkLst>
            <pc:docMk/>
            <pc:sldMk cId="1062748420" sldId="3348"/>
            <ac:picMk id="70" creationId="{B1B60CC3-1B3B-4131-9A7E-DAA6C653F148}"/>
          </ac:picMkLst>
        </pc:picChg>
        <pc:picChg chg="add del mod">
          <ac:chgData name="Paola Alejandra Jarur Chamy" userId="90bb2a2d-fae6-4337-8a41-cfbd67e07fdf" providerId="ADAL" clId="{ABC3EAF8-229B-4160-B211-7671A14056D9}" dt="2022-01-31T13:08:55.257" v="334"/>
          <ac:picMkLst>
            <pc:docMk/>
            <pc:sldMk cId="1062748420" sldId="3348"/>
            <ac:picMk id="71" creationId="{39721360-5FF7-4258-A021-A978EF4F6A64}"/>
          </ac:picMkLst>
        </pc:picChg>
        <pc:picChg chg="add mod">
          <ac:chgData name="Paola Alejandra Jarur Chamy" userId="90bb2a2d-fae6-4337-8a41-cfbd67e07fdf" providerId="ADAL" clId="{ABC3EAF8-229B-4160-B211-7671A14056D9}" dt="2022-01-31T13:10:48.807" v="599" actId="1036"/>
          <ac:picMkLst>
            <pc:docMk/>
            <pc:sldMk cId="1062748420" sldId="3348"/>
            <ac:picMk id="87" creationId="{93FAB6D2-8867-4FBD-ADB5-0C9AFD1239DE}"/>
          </ac:picMkLst>
        </pc:picChg>
        <pc:picChg chg="add mod">
          <ac:chgData name="Paola Alejandra Jarur Chamy" userId="90bb2a2d-fae6-4337-8a41-cfbd67e07fdf" providerId="ADAL" clId="{ABC3EAF8-229B-4160-B211-7671A14056D9}" dt="2022-01-31T13:10:48.807" v="599" actId="1036"/>
          <ac:picMkLst>
            <pc:docMk/>
            <pc:sldMk cId="1062748420" sldId="3348"/>
            <ac:picMk id="94" creationId="{E32598FA-362B-467C-B494-CD75EDCEB0AC}"/>
          </ac:picMkLst>
        </pc:picChg>
        <pc:picChg chg="add mod">
          <ac:chgData name="Paola Alejandra Jarur Chamy" userId="90bb2a2d-fae6-4337-8a41-cfbd67e07fdf" providerId="ADAL" clId="{ABC3EAF8-229B-4160-B211-7671A14056D9}" dt="2022-01-31T13:10:48.807" v="599" actId="1036"/>
          <ac:picMkLst>
            <pc:docMk/>
            <pc:sldMk cId="1062748420" sldId="3348"/>
            <ac:picMk id="95" creationId="{8A5E51BF-C9FB-4DCB-B031-268EEC884251}"/>
          </ac:picMkLst>
        </pc:picChg>
        <pc:cxnChg chg="del">
          <ac:chgData name="Paola Alejandra Jarur Chamy" userId="90bb2a2d-fae6-4337-8a41-cfbd67e07fdf" providerId="ADAL" clId="{ABC3EAF8-229B-4160-B211-7671A14056D9}" dt="2022-01-31T13:08:43.137" v="332" actId="478"/>
          <ac:cxnSpMkLst>
            <pc:docMk/>
            <pc:sldMk cId="1062748420" sldId="3348"/>
            <ac:cxnSpMk id="17" creationId="{A189C3C9-F8DD-4F3E-9916-5E50FC520057}"/>
          </ac:cxnSpMkLst>
        </pc:cxnChg>
        <pc:cxnChg chg="del">
          <ac:chgData name="Paola Alejandra Jarur Chamy" userId="90bb2a2d-fae6-4337-8a41-cfbd67e07fdf" providerId="ADAL" clId="{ABC3EAF8-229B-4160-B211-7671A14056D9}" dt="2022-01-31T13:08:43.137" v="332" actId="478"/>
          <ac:cxnSpMkLst>
            <pc:docMk/>
            <pc:sldMk cId="1062748420" sldId="3348"/>
            <ac:cxnSpMk id="18" creationId="{3531B154-24DA-4B83-805C-9645C539EB62}"/>
          </ac:cxnSpMkLst>
        </pc:cxnChg>
        <pc:cxnChg chg="del">
          <ac:chgData name="Paola Alejandra Jarur Chamy" userId="90bb2a2d-fae6-4337-8a41-cfbd67e07fdf" providerId="ADAL" clId="{ABC3EAF8-229B-4160-B211-7671A14056D9}" dt="2022-01-31T13:08:43.137" v="332" actId="478"/>
          <ac:cxnSpMkLst>
            <pc:docMk/>
            <pc:sldMk cId="1062748420" sldId="3348"/>
            <ac:cxnSpMk id="47" creationId="{04950E5D-0022-4879-88C0-CB64CE7E65C8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48" creationId="{C4275B09-E75C-4896-9A74-AE95CE9B66A2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49" creationId="{97C07185-9FC7-4CDA-9627-95063167A009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72" creationId="{9FC63699-59B7-431C-B9A2-5A779074830D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73" creationId="{FB416A85-19DD-4BFC-BCF1-E7C84F7401EF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74" creationId="{C894752F-9E79-40A9-A173-F7E8682F26DA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75" creationId="{B84A0D19-509A-4EA8-A718-9D9B7E21F0ED}"/>
          </ac:cxnSpMkLst>
        </pc:cxnChg>
        <pc:cxnChg chg="add del mod">
          <ac:chgData name="Paola Alejandra Jarur Chamy" userId="90bb2a2d-fae6-4337-8a41-cfbd67e07fdf" providerId="ADAL" clId="{ABC3EAF8-229B-4160-B211-7671A14056D9}" dt="2022-01-31T13:08:55.257" v="334"/>
          <ac:cxnSpMkLst>
            <pc:docMk/>
            <pc:sldMk cId="1062748420" sldId="3348"/>
            <ac:cxnSpMk id="85" creationId="{11BCAC43-0F57-4C66-9E07-2821EA1A77E8}"/>
          </ac:cxnSpMkLst>
        </pc:cxnChg>
        <pc:cxnChg chg="add mod">
          <ac:chgData name="Paola Alejandra Jarur Chamy" userId="90bb2a2d-fae6-4337-8a41-cfbd67e07fdf" providerId="ADAL" clId="{ABC3EAF8-229B-4160-B211-7671A14056D9}" dt="2022-01-31T13:10:48.807" v="599" actId="1036"/>
          <ac:cxnSpMkLst>
            <pc:docMk/>
            <pc:sldMk cId="1062748420" sldId="3348"/>
            <ac:cxnSpMk id="86" creationId="{6A48CA5F-0561-4FAB-9A54-0274B454E153}"/>
          </ac:cxnSpMkLst>
        </pc:cxnChg>
        <pc:cxnChg chg="add mod">
          <ac:chgData name="Paola Alejandra Jarur Chamy" userId="90bb2a2d-fae6-4337-8a41-cfbd67e07fdf" providerId="ADAL" clId="{ABC3EAF8-229B-4160-B211-7671A14056D9}" dt="2022-01-31T13:10:25.559" v="550" actId="14100"/>
          <ac:cxnSpMkLst>
            <pc:docMk/>
            <pc:sldMk cId="1062748420" sldId="3348"/>
            <ac:cxnSpMk id="99" creationId="{70A113A9-26C3-4A2F-A0DF-51088A85878B}"/>
          </ac:cxnSpMkLst>
        </pc:cxnChg>
        <pc:cxnChg chg="add mod">
          <ac:chgData name="Paola Alejandra Jarur Chamy" userId="90bb2a2d-fae6-4337-8a41-cfbd67e07fdf" providerId="ADAL" clId="{ABC3EAF8-229B-4160-B211-7671A14056D9}" dt="2022-01-31T13:10:41.754" v="589" actId="1038"/>
          <ac:cxnSpMkLst>
            <pc:docMk/>
            <pc:sldMk cId="1062748420" sldId="3348"/>
            <ac:cxnSpMk id="113" creationId="{5A630F3B-A658-4BA3-BDF0-83439F558F4E}"/>
          </ac:cxnSpMkLst>
        </pc:cxnChg>
        <pc:cxnChg chg="add mod">
          <ac:chgData name="Paola Alejandra Jarur Chamy" userId="90bb2a2d-fae6-4337-8a41-cfbd67e07fdf" providerId="ADAL" clId="{ABC3EAF8-229B-4160-B211-7671A14056D9}" dt="2022-01-31T13:10:33.986" v="575" actId="1038"/>
          <ac:cxnSpMkLst>
            <pc:docMk/>
            <pc:sldMk cId="1062748420" sldId="3348"/>
            <ac:cxnSpMk id="114" creationId="{51D65ED9-AE03-41D4-AA3C-D636482A8598}"/>
          </ac:cxnSpMkLst>
        </pc:cxnChg>
        <pc:cxnChg chg="add mod">
          <ac:chgData name="Paola Alejandra Jarur Chamy" userId="90bb2a2d-fae6-4337-8a41-cfbd67e07fdf" providerId="ADAL" clId="{ABC3EAF8-229B-4160-B211-7671A14056D9}" dt="2022-01-31T13:10:18.982" v="549" actId="1038"/>
          <ac:cxnSpMkLst>
            <pc:docMk/>
            <pc:sldMk cId="1062748420" sldId="3348"/>
            <ac:cxnSpMk id="115" creationId="{D69E5231-4EAF-4BF2-9DCA-CE80C9F96557}"/>
          </ac:cxnSpMkLst>
        </pc:cxnChg>
        <pc:cxnChg chg="add mod">
          <ac:chgData name="Paola Alejandra Jarur Chamy" userId="90bb2a2d-fae6-4337-8a41-cfbd67e07fdf" providerId="ADAL" clId="{ABC3EAF8-229B-4160-B211-7671A14056D9}" dt="2022-01-31T13:10:11.943" v="521" actId="1038"/>
          <ac:cxnSpMkLst>
            <pc:docMk/>
            <pc:sldMk cId="1062748420" sldId="3348"/>
            <ac:cxnSpMk id="122" creationId="{35834948-6F3E-4F5C-BAC2-5980DF040237}"/>
          </ac:cxnSpMkLst>
        </pc:cxnChg>
      </pc:sldChg>
      <pc:sldChg chg="addSp delSp modSp add mod">
        <pc:chgData name="Paola Alejandra Jarur Chamy" userId="90bb2a2d-fae6-4337-8a41-cfbd67e07fdf" providerId="ADAL" clId="{ABC3EAF8-229B-4160-B211-7671A14056D9}" dt="2022-01-31T13:12:45.367" v="696" actId="1037"/>
        <pc:sldMkLst>
          <pc:docMk/>
          <pc:sldMk cId="1314158485" sldId="3349"/>
        </pc:sldMkLst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4" creationId="{126B8967-28AA-4394-B641-B537878954C4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5" creationId="{A4DBB92F-5C48-4D4E-A1C3-C8837427D702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6" creationId="{382A63D5-0053-4C8C-A605-7DD8304EACF4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7" creationId="{5F2CC7DA-2C8A-443B-AD36-5CF3B8618899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8" creationId="{53AF0AE4-129C-43B2-AD6C-A5729B5C487F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49" creationId="{51B3E6D5-310A-493C-8F38-CBC5E8412AB8}"/>
          </ac:spMkLst>
        </pc:spChg>
        <pc:spChg chg="add mod">
          <ac:chgData name="Paola Alejandra Jarur Chamy" userId="90bb2a2d-fae6-4337-8a41-cfbd67e07fdf" providerId="ADAL" clId="{ABC3EAF8-229B-4160-B211-7671A14056D9}" dt="2022-01-31T13:12:11.570" v="649" actId="14100"/>
          <ac:spMkLst>
            <pc:docMk/>
            <pc:sldMk cId="1314158485" sldId="3349"/>
            <ac:spMk id="50" creationId="{41D6A50E-03BD-48BD-B7E4-7E37FBF491AF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88" creationId="{F0B42B26-BABC-432F-A90F-0A7E9BBA2F9E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89" creationId="{76D1A624-9545-43BE-BF54-1E9104934DC3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0" creationId="{7269F32E-8BD1-4554-BA38-473526C3BFB1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1" creationId="{74D7D2D6-0495-4913-A358-26DCE095E912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2" creationId="{87FD1A15-85EC-4044-A6CE-0235F35E2952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3" creationId="{6CD58031-3E27-41F9-89CC-E43A8D1C4BB1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6" creationId="{E4116703-F6F5-43D4-B00C-1B02575CC39D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7" creationId="{3AF4E547-00FD-4E35-BCB4-3EB91312D2C5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98" creationId="{298CDEAE-A12C-4B6F-AFFA-D82B7822C6A7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0" creationId="{4C3E7D54-D2F9-4223-819F-38537AC71793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1" creationId="{F403F35E-B32F-4649-A080-DA60EAF71D40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2" creationId="{38499335-785B-4917-9E81-6414A458FA3C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3" creationId="{95F1EBBE-F12D-4BF8-92A2-30D85A897DAE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4" creationId="{F1ECC06A-EA9C-4844-AF34-2D0F89E42D57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5" creationId="{5402C299-F92C-4A80-96F6-111562F6EEDB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6" creationId="{6E0977BC-CE8A-4FC8-A0AA-B98A98DA7B94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7" creationId="{D375FA50-3252-414B-B50B-C0841975CC6B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8" creationId="{7DB94FC5-B0CE-4ED6-97A0-07CB420DFCEB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09" creationId="{035AB21C-6F74-468E-AFC4-6251E621C4F6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0" creationId="{C94C4632-61E5-47BA-B3AD-15FBE1E37556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1" creationId="{5CFFAFD7-0083-42F0-AED7-04CB6A987539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2" creationId="{4C449179-B7F0-4F6B-B9C7-8D8B9AE8856F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6" creationId="{A845A4C5-6A3E-4EA9-A498-DE5089372559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7" creationId="{38D22502-DBA6-4CEA-8519-67C06F1AF9A1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8" creationId="{B465E2D9-F363-4AD4-99A8-BFED8705C4DB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19" creationId="{8046CFB0-0A69-4EE1-97B6-62186FFFDAF9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20" creationId="{8D60FAAF-01E8-4EF2-95F4-BE0DF5F11C32}"/>
          </ac:spMkLst>
        </pc:spChg>
        <pc:spChg chg="del">
          <ac:chgData name="Paola Alejandra Jarur Chamy" userId="90bb2a2d-fae6-4337-8a41-cfbd67e07fdf" providerId="ADAL" clId="{ABC3EAF8-229B-4160-B211-7671A14056D9}" dt="2022-01-31T13:11:13.930" v="603" actId="478"/>
          <ac:spMkLst>
            <pc:docMk/>
            <pc:sldMk cId="1314158485" sldId="3349"/>
            <ac:spMk id="121" creationId="{B3917DF8-BF99-4495-B58A-129C81A5FB1F}"/>
          </ac:spMkLst>
        </pc:spChg>
        <pc:spChg chg="mod">
          <ac:chgData name="Paola Alejandra Jarur Chamy" userId="90bb2a2d-fae6-4337-8a41-cfbd67e07fdf" providerId="ADAL" clId="{ABC3EAF8-229B-4160-B211-7671A14056D9}" dt="2022-01-31T13:11:24.450" v="604"/>
          <ac:spMkLst>
            <pc:docMk/>
            <pc:sldMk cId="1314158485" sldId="3349"/>
            <ac:spMk id="123" creationId="{94EE063C-EF8A-49B7-BB87-3DBDF96A6172}"/>
          </ac:spMkLst>
        </pc:spChg>
        <pc:picChg chg="add mod modCrop">
          <ac:chgData name="Paola Alejandra Jarur Chamy" userId="90bb2a2d-fae6-4337-8a41-cfbd67e07fdf" providerId="ADAL" clId="{ABC3EAF8-229B-4160-B211-7671A14056D9}" dt="2022-01-31T13:12:45.367" v="696" actId="1037"/>
          <ac:picMkLst>
            <pc:docMk/>
            <pc:sldMk cId="1314158485" sldId="3349"/>
            <ac:picMk id="43" creationId="{6C89B6BE-922D-433A-AE7C-ACADD07E5413}"/>
          </ac:picMkLst>
        </pc:picChg>
        <pc:picChg chg="del">
          <ac:chgData name="Paola Alejandra Jarur Chamy" userId="90bb2a2d-fae6-4337-8a41-cfbd67e07fdf" providerId="ADAL" clId="{ABC3EAF8-229B-4160-B211-7671A14056D9}" dt="2022-01-31T13:11:13.930" v="603" actId="478"/>
          <ac:picMkLst>
            <pc:docMk/>
            <pc:sldMk cId="1314158485" sldId="3349"/>
            <ac:picMk id="87" creationId="{93FAB6D2-8867-4FBD-ADB5-0C9AFD1239DE}"/>
          </ac:picMkLst>
        </pc:picChg>
        <pc:picChg chg="del">
          <ac:chgData name="Paola Alejandra Jarur Chamy" userId="90bb2a2d-fae6-4337-8a41-cfbd67e07fdf" providerId="ADAL" clId="{ABC3EAF8-229B-4160-B211-7671A14056D9}" dt="2022-01-31T13:11:13.930" v="603" actId="478"/>
          <ac:picMkLst>
            <pc:docMk/>
            <pc:sldMk cId="1314158485" sldId="3349"/>
            <ac:picMk id="94" creationId="{E32598FA-362B-467C-B494-CD75EDCEB0AC}"/>
          </ac:picMkLst>
        </pc:picChg>
        <pc:picChg chg="del">
          <ac:chgData name="Paola Alejandra Jarur Chamy" userId="90bb2a2d-fae6-4337-8a41-cfbd67e07fdf" providerId="ADAL" clId="{ABC3EAF8-229B-4160-B211-7671A14056D9}" dt="2022-01-31T13:11:13.930" v="603" actId="478"/>
          <ac:picMkLst>
            <pc:docMk/>
            <pc:sldMk cId="1314158485" sldId="3349"/>
            <ac:picMk id="95" creationId="{8A5E51BF-C9FB-4DCB-B031-268EEC884251}"/>
          </ac:picMkLst>
        </pc:picChg>
        <pc:cxnChg chg="del mod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86" creationId="{6A48CA5F-0561-4FAB-9A54-0274B454E153}"/>
          </ac:cxnSpMkLst>
        </pc:cxnChg>
        <pc:cxnChg chg="del mod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99" creationId="{70A113A9-26C3-4A2F-A0DF-51088A85878B}"/>
          </ac:cxnSpMkLst>
        </pc:cxnChg>
        <pc:cxnChg chg="del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113" creationId="{5A630F3B-A658-4BA3-BDF0-83439F558F4E}"/>
          </ac:cxnSpMkLst>
        </pc:cxnChg>
        <pc:cxnChg chg="del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114" creationId="{51D65ED9-AE03-41D4-AA3C-D636482A8598}"/>
          </ac:cxnSpMkLst>
        </pc:cxnChg>
        <pc:cxnChg chg="del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115" creationId="{D69E5231-4EAF-4BF2-9DCA-CE80C9F96557}"/>
          </ac:cxnSpMkLst>
        </pc:cxnChg>
        <pc:cxnChg chg="del">
          <ac:chgData name="Paola Alejandra Jarur Chamy" userId="90bb2a2d-fae6-4337-8a41-cfbd67e07fdf" providerId="ADAL" clId="{ABC3EAF8-229B-4160-B211-7671A14056D9}" dt="2022-01-31T13:11:13.930" v="603" actId="478"/>
          <ac:cxnSpMkLst>
            <pc:docMk/>
            <pc:sldMk cId="1314158485" sldId="3349"/>
            <ac:cxnSpMk id="122" creationId="{35834948-6F3E-4F5C-BAC2-5980DF040237}"/>
          </ac:cxnSpMkLst>
        </pc:cxnChg>
      </pc:sldChg>
    </pc:docChg>
  </pc:docChgLst>
  <pc:docChgLst>
    <pc:chgData name="Paola Alejandra Jarur Chamy" userId="90bb2a2d-fae6-4337-8a41-cfbd67e07fdf" providerId="ADAL" clId="{6A3E9B1B-3112-416B-BEC3-73D57AB74D2B}"/>
    <pc:docChg chg="undo custSel modSld">
      <pc:chgData name="Paola Alejandra Jarur Chamy" userId="90bb2a2d-fae6-4337-8a41-cfbd67e07fdf" providerId="ADAL" clId="{6A3E9B1B-3112-416B-BEC3-73D57AB74D2B}" dt="2022-01-31T15:37:27.754" v="626"/>
      <pc:docMkLst>
        <pc:docMk/>
      </pc:docMkLst>
      <pc:sldChg chg="addSp delSp modSp mod">
        <pc:chgData name="Paola Alejandra Jarur Chamy" userId="90bb2a2d-fae6-4337-8a41-cfbd67e07fdf" providerId="ADAL" clId="{6A3E9B1B-3112-416B-BEC3-73D57AB74D2B}" dt="2022-01-31T15:09:44.010" v="497" actId="20577"/>
        <pc:sldMkLst>
          <pc:docMk/>
          <pc:sldMk cId="2862695845" sldId="3345"/>
        </pc:sldMkLst>
        <pc:spChg chg="del">
          <ac:chgData name="Paola Alejandra Jarur Chamy" userId="90bb2a2d-fae6-4337-8a41-cfbd67e07fdf" providerId="ADAL" clId="{6A3E9B1B-3112-416B-BEC3-73D57AB74D2B}" dt="2022-01-31T15:06:59.969" v="178" actId="478"/>
          <ac:spMkLst>
            <pc:docMk/>
            <pc:sldMk cId="2862695845" sldId="3345"/>
            <ac:spMk id="5" creationId="{5DE63612-5970-4CBD-BC0C-09150A3D512B}"/>
          </ac:spMkLst>
        </pc:spChg>
        <pc:spChg chg="mod">
          <ac:chgData name="Paola Alejandra Jarur Chamy" userId="90bb2a2d-fae6-4337-8a41-cfbd67e07fdf" providerId="ADAL" clId="{6A3E9B1B-3112-416B-BEC3-73D57AB74D2B}" dt="2022-01-31T15:07:12.004" v="199" actId="1037"/>
          <ac:spMkLst>
            <pc:docMk/>
            <pc:sldMk cId="2862695845" sldId="3345"/>
            <ac:spMk id="8" creationId="{E6B2AD4C-8660-4609-92CF-C993FED8699C}"/>
          </ac:spMkLst>
        </pc:spChg>
        <pc:spChg chg="del">
          <ac:chgData name="Paola Alejandra Jarur Chamy" userId="90bb2a2d-fae6-4337-8a41-cfbd67e07fdf" providerId="ADAL" clId="{6A3E9B1B-3112-416B-BEC3-73D57AB74D2B}" dt="2022-01-31T15:07:07.186" v="180" actId="478"/>
          <ac:spMkLst>
            <pc:docMk/>
            <pc:sldMk cId="2862695845" sldId="3345"/>
            <ac:spMk id="9" creationId="{068AA47A-564B-4DDA-8D00-07C814C6DD8E}"/>
          </ac:spMkLst>
        </pc:spChg>
        <pc:spChg chg="mod">
          <ac:chgData name="Paola Alejandra Jarur Chamy" userId="90bb2a2d-fae6-4337-8a41-cfbd67e07fdf" providerId="ADAL" clId="{6A3E9B1B-3112-416B-BEC3-73D57AB74D2B}" dt="2022-01-31T15:07:22.433" v="213" actId="403"/>
          <ac:spMkLst>
            <pc:docMk/>
            <pc:sldMk cId="2862695845" sldId="3345"/>
            <ac:spMk id="10" creationId="{637F5DC6-A54C-4E38-AA24-507E7F4B2CC4}"/>
          </ac:spMkLst>
        </pc:spChg>
        <pc:spChg chg="mod">
          <ac:chgData name="Paola Alejandra Jarur Chamy" userId="90bb2a2d-fae6-4337-8a41-cfbd67e07fdf" providerId="ADAL" clId="{6A3E9B1B-3112-416B-BEC3-73D57AB74D2B}" dt="2022-01-31T15:07:49.298" v="284" actId="404"/>
          <ac:spMkLst>
            <pc:docMk/>
            <pc:sldMk cId="2862695845" sldId="3345"/>
            <ac:spMk id="14" creationId="{16F80364-0F89-4D14-AF72-FCFC1895BD64}"/>
          </ac:spMkLst>
        </pc:spChg>
        <pc:spChg chg="mod">
          <ac:chgData name="Paola Alejandra Jarur Chamy" userId="90bb2a2d-fae6-4337-8a41-cfbd67e07fdf" providerId="ADAL" clId="{6A3E9B1B-3112-416B-BEC3-73D57AB74D2B}" dt="2022-01-31T15:07:49.298" v="284" actId="404"/>
          <ac:spMkLst>
            <pc:docMk/>
            <pc:sldMk cId="2862695845" sldId="3345"/>
            <ac:spMk id="15" creationId="{93806321-DF38-4492-8039-D251868100BF}"/>
          </ac:spMkLst>
        </pc:spChg>
        <pc:spChg chg="mod">
          <ac:chgData name="Paola Alejandra Jarur Chamy" userId="90bb2a2d-fae6-4337-8a41-cfbd67e07fdf" providerId="ADAL" clId="{6A3E9B1B-3112-416B-BEC3-73D57AB74D2B}" dt="2022-01-31T15:07:49.298" v="284" actId="404"/>
          <ac:spMkLst>
            <pc:docMk/>
            <pc:sldMk cId="2862695845" sldId="3345"/>
            <ac:spMk id="16" creationId="{208E946B-62B8-4567-8204-6EABDB73A85B}"/>
          </ac:spMkLst>
        </pc:spChg>
        <pc:spChg chg="mod">
          <ac:chgData name="Paola Alejandra Jarur Chamy" userId="90bb2a2d-fae6-4337-8a41-cfbd67e07fdf" providerId="ADAL" clId="{6A3E9B1B-3112-416B-BEC3-73D57AB74D2B}" dt="2022-01-31T15:07:59.641" v="285"/>
          <ac:spMkLst>
            <pc:docMk/>
            <pc:sldMk cId="2862695845" sldId="3345"/>
            <ac:spMk id="19" creationId="{3DCF0C90-D2D4-41F2-8ACB-E0AA3371AFF4}"/>
          </ac:spMkLst>
        </pc:spChg>
        <pc:spChg chg="mod">
          <ac:chgData name="Paola Alejandra Jarur Chamy" userId="90bb2a2d-fae6-4337-8a41-cfbd67e07fdf" providerId="ADAL" clId="{6A3E9B1B-3112-416B-BEC3-73D57AB74D2B}" dt="2022-01-31T15:08:16.206" v="288" actId="404"/>
          <ac:spMkLst>
            <pc:docMk/>
            <pc:sldMk cId="2862695845" sldId="3345"/>
            <ac:spMk id="23" creationId="{EFCEB1C6-FA66-425C-AA76-A3BFED5C3E5F}"/>
          </ac:spMkLst>
        </pc:spChg>
        <pc:spChg chg="mod">
          <ac:chgData name="Paola Alejandra Jarur Chamy" userId="90bb2a2d-fae6-4337-8a41-cfbd67e07fdf" providerId="ADAL" clId="{6A3E9B1B-3112-416B-BEC3-73D57AB74D2B}" dt="2022-01-31T15:08:28.956" v="311" actId="404"/>
          <ac:spMkLst>
            <pc:docMk/>
            <pc:sldMk cId="2862695845" sldId="3345"/>
            <ac:spMk id="24" creationId="{E41F63EC-5BF7-48CA-A5C0-9126E05F78AA}"/>
          </ac:spMkLst>
        </pc:spChg>
        <pc:spChg chg="mod">
          <ac:chgData name="Paola Alejandra Jarur Chamy" userId="90bb2a2d-fae6-4337-8a41-cfbd67e07fdf" providerId="ADAL" clId="{6A3E9B1B-3112-416B-BEC3-73D57AB74D2B}" dt="2022-01-31T15:09:36.526" v="481" actId="1037"/>
          <ac:spMkLst>
            <pc:docMk/>
            <pc:sldMk cId="2862695845" sldId="3345"/>
            <ac:spMk id="30" creationId="{81ACCB41-9E23-46A6-B1E2-CB50B66F104A}"/>
          </ac:spMkLst>
        </pc:spChg>
        <pc:spChg chg="mod">
          <ac:chgData name="Paola Alejandra Jarur Chamy" userId="90bb2a2d-fae6-4337-8a41-cfbd67e07fdf" providerId="ADAL" clId="{6A3E9B1B-3112-416B-BEC3-73D57AB74D2B}" dt="2022-01-31T15:09:36.526" v="481" actId="1037"/>
          <ac:spMkLst>
            <pc:docMk/>
            <pc:sldMk cId="2862695845" sldId="3345"/>
            <ac:spMk id="35" creationId="{623B8E24-4CFB-447C-85A1-6368CA375FE7}"/>
          </ac:spMkLst>
        </pc:spChg>
        <pc:spChg chg="mod">
          <ac:chgData name="Paola Alejandra Jarur Chamy" userId="90bb2a2d-fae6-4337-8a41-cfbd67e07fdf" providerId="ADAL" clId="{6A3E9B1B-3112-416B-BEC3-73D57AB74D2B}" dt="2022-01-31T15:08:46.824" v="335" actId="20577"/>
          <ac:spMkLst>
            <pc:docMk/>
            <pc:sldMk cId="2862695845" sldId="3345"/>
            <ac:spMk id="36" creationId="{C13A2117-7A29-4F49-AE27-17C69FC693AA}"/>
          </ac:spMkLst>
        </pc:spChg>
        <pc:spChg chg="mod">
          <ac:chgData name="Paola Alejandra Jarur Chamy" userId="90bb2a2d-fae6-4337-8a41-cfbd67e07fdf" providerId="ADAL" clId="{6A3E9B1B-3112-416B-BEC3-73D57AB74D2B}" dt="2022-01-31T15:08:56.255" v="353" actId="1035"/>
          <ac:spMkLst>
            <pc:docMk/>
            <pc:sldMk cId="2862695845" sldId="3345"/>
            <ac:spMk id="37" creationId="{DE8EFFFA-E329-49A1-9C17-004F2F0A871D}"/>
          </ac:spMkLst>
        </pc:spChg>
        <pc:spChg chg="mod">
          <ac:chgData name="Paola Alejandra Jarur Chamy" userId="90bb2a2d-fae6-4337-8a41-cfbd67e07fdf" providerId="ADAL" clId="{6A3E9B1B-3112-416B-BEC3-73D57AB74D2B}" dt="2022-01-31T15:09:02.836" v="375" actId="20577"/>
          <ac:spMkLst>
            <pc:docMk/>
            <pc:sldMk cId="2862695845" sldId="3345"/>
            <ac:spMk id="38" creationId="{512637D8-0256-40E7-94B9-0F91BFFD41AD}"/>
          </ac:spMkLst>
        </pc:spChg>
        <pc:spChg chg="mod">
          <ac:chgData name="Paola Alejandra Jarur Chamy" userId="90bb2a2d-fae6-4337-8a41-cfbd67e07fdf" providerId="ADAL" clId="{6A3E9B1B-3112-416B-BEC3-73D57AB74D2B}" dt="2022-01-31T15:09:18.837" v="426" actId="14100"/>
          <ac:spMkLst>
            <pc:docMk/>
            <pc:sldMk cId="2862695845" sldId="3345"/>
            <ac:spMk id="39" creationId="{649625E3-1790-4C97-AD04-9337038339FE}"/>
          </ac:spMkLst>
        </pc:spChg>
        <pc:spChg chg="mod">
          <ac:chgData name="Paola Alejandra Jarur Chamy" userId="90bb2a2d-fae6-4337-8a41-cfbd67e07fdf" providerId="ADAL" clId="{6A3E9B1B-3112-416B-BEC3-73D57AB74D2B}" dt="2022-01-31T15:09:36.526" v="481" actId="1037"/>
          <ac:spMkLst>
            <pc:docMk/>
            <pc:sldMk cId="2862695845" sldId="3345"/>
            <ac:spMk id="41" creationId="{1E1D645A-4C4B-4FF3-A59B-AF2B90C7CF3C}"/>
          </ac:spMkLst>
        </pc:spChg>
        <pc:spChg chg="mod">
          <ac:chgData name="Paola Alejandra Jarur Chamy" userId="90bb2a2d-fae6-4337-8a41-cfbd67e07fdf" providerId="ADAL" clId="{6A3E9B1B-3112-416B-BEC3-73D57AB74D2B}" dt="2022-01-31T15:09:44.010" v="497" actId="20577"/>
          <ac:spMkLst>
            <pc:docMk/>
            <pc:sldMk cId="2862695845" sldId="3345"/>
            <ac:spMk id="45" creationId="{3AC74692-CA5F-4880-9F0B-B1396588BAC8}"/>
          </ac:spMkLst>
        </pc:spChg>
        <pc:spChg chg="add mod">
          <ac:chgData name="Paola Alejandra Jarur Chamy" userId="90bb2a2d-fae6-4337-8a41-cfbd67e07fdf" providerId="ADAL" clId="{6A3E9B1B-3112-416B-BEC3-73D57AB74D2B}" dt="2022-01-31T15:07:01.026" v="179"/>
          <ac:spMkLst>
            <pc:docMk/>
            <pc:sldMk cId="2862695845" sldId="3345"/>
            <ac:spMk id="48" creationId="{016B149D-F83E-42D9-8911-18AB230B5CDB}"/>
          </ac:spMkLst>
        </pc:spChg>
      </pc:sldChg>
      <pc:sldChg chg="modSp mod">
        <pc:chgData name="Paola Alejandra Jarur Chamy" userId="90bb2a2d-fae6-4337-8a41-cfbd67e07fdf" providerId="ADAL" clId="{6A3E9B1B-3112-416B-BEC3-73D57AB74D2B}" dt="2022-01-31T15:06:43.710" v="177" actId="1037"/>
        <pc:sldMkLst>
          <pc:docMk/>
          <pc:sldMk cId="3479647650" sldId="3347"/>
        </pc:sldMkLst>
        <pc:spChg chg="mod">
          <ac:chgData name="Paola Alejandra Jarur Chamy" userId="90bb2a2d-fae6-4337-8a41-cfbd67e07fdf" providerId="ADAL" clId="{6A3E9B1B-3112-416B-BEC3-73D57AB74D2B}" dt="2022-01-31T15:05:38.302" v="83" actId="1076"/>
          <ac:spMkLst>
            <pc:docMk/>
            <pc:sldMk cId="3479647650" sldId="3347"/>
            <ac:spMk id="21" creationId="{E3D72EF7-686E-47AF-9E00-D6B1DA845660}"/>
          </ac:spMkLst>
        </pc:spChg>
        <pc:spChg chg="mod">
          <ac:chgData name="Paola Alejandra Jarur Chamy" userId="90bb2a2d-fae6-4337-8a41-cfbd67e07fdf" providerId="ADAL" clId="{6A3E9B1B-3112-416B-BEC3-73D57AB74D2B}" dt="2022-01-31T15:06:43.710" v="177" actId="1037"/>
          <ac:spMkLst>
            <pc:docMk/>
            <pc:sldMk cId="3479647650" sldId="3347"/>
            <ac:spMk id="22" creationId="{689DC834-A6AD-4830-9087-D83EFD92EF4C}"/>
          </ac:spMkLst>
        </pc:spChg>
        <pc:spChg chg="mod">
          <ac:chgData name="Paola Alejandra Jarur Chamy" userId="90bb2a2d-fae6-4337-8a41-cfbd67e07fdf" providerId="ADAL" clId="{6A3E9B1B-3112-416B-BEC3-73D57AB74D2B}" dt="2022-01-31T15:06:43.710" v="177" actId="1037"/>
          <ac:spMkLst>
            <pc:docMk/>
            <pc:sldMk cId="3479647650" sldId="3347"/>
            <ac:spMk id="23" creationId="{F9C26963-4EC5-4315-BD57-BFE09FF1BB6F}"/>
          </ac:spMkLst>
        </pc:spChg>
        <pc:spChg chg="mod">
          <ac:chgData name="Paola Alejandra Jarur Chamy" userId="90bb2a2d-fae6-4337-8a41-cfbd67e07fdf" providerId="ADAL" clId="{6A3E9B1B-3112-416B-BEC3-73D57AB74D2B}" dt="2022-01-31T15:06:43.710" v="177" actId="1037"/>
          <ac:spMkLst>
            <pc:docMk/>
            <pc:sldMk cId="3479647650" sldId="3347"/>
            <ac:spMk id="24" creationId="{1D2CA019-2EFB-4A44-8F0D-30141BE6665A}"/>
          </ac:spMkLst>
        </pc:spChg>
        <pc:spChg chg="mod">
          <ac:chgData name="Paola Alejandra Jarur Chamy" userId="90bb2a2d-fae6-4337-8a41-cfbd67e07fdf" providerId="ADAL" clId="{6A3E9B1B-3112-416B-BEC3-73D57AB74D2B}" dt="2022-01-31T15:06:35.491" v="156" actId="1037"/>
          <ac:spMkLst>
            <pc:docMk/>
            <pc:sldMk cId="3479647650" sldId="3347"/>
            <ac:spMk id="26" creationId="{B375253D-D1CE-4B12-8A67-76593FFB421F}"/>
          </ac:spMkLst>
        </pc:spChg>
        <pc:spChg chg="mod">
          <ac:chgData name="Paola Alejandra Jarur Chamy" userId="90bb2a2d-fae6-4337-8a41-cfbd67e07fdf" providerId="ADAL" clId="{6A3E9B1B-3112-416B-BEC3-73D57AB74D2B}" dt="2022-01-31T15:06:35.491" v="156" actId="1037"/>
          <ac:spMkLst>
            <pc:docMk/>
            <pc:sldMk cId="3479647650" sldId="3347"/>
            <ac:spMk id="27" creationId="{C12BBD57-1B97-4256-AF56-1FD9B0CF5E1F}"/>
          </ac:spMkLst>
        </pc:spChg>
        <pc:spChg chg="mod">
          <ac:chgData name="Paola Alejandra Jarur Chamy" userId="90bb2a2d-fae6-4337-8a41-cfbd67e07fdf" providerId="ADAL" clId="{6A3E9B1B-3112-416B-BEC3-73D57AB74D2B}" dt="2022-01-31T15:06:35.491" v="156" actId="1037"/>
          <ac:spMkLst>
            <pc:docMk/>
            <pc:sldMk cId="3479647650" sldId="3347"/>
            <ac:spMk id="28" creationId="{C89EE851-6533-4F50-8797-D4D16482C74E}"/>
          </ac:spMkLst>
        </pc:spChg>
        <pc:spChg chg="mod">
          <ac:chgData name="Paola Alejandra Jarur Chamy" userId="90bb2a2d-fae6-4337-8a41-cfbd67e07fdf" providerId="ADAL" clId="{6A3E9B1B-3112-416B-BEC3-73D57AB74D2B}" dt="2022-01-31T15:06:43.710" v="177" actId="1037"/>
          <ac:spMkLst>
            <pc:docMk/>
            <pc:sldMk cId="3479647650" sldId="3347"/>
            <ac:spMk id="34" creationId="{7D69E70D-56B4-4961-97EE-8AD29A4BCCA5}"/>
          </ac:spMkLst>
        </pc:spChg>
        <pc:spChg chg="mod">
          <ac:chgData name="Paola Alejandra Jarur Chamy" userId="90bb2a2d-fae6-4337-8a41-cfbd67e07fdf" providerId="ADAL" clId="{6A3E9B1B-3112-416B-BEC3-73D57AB74D2B}" dt="2022-01-31T15:06:43.710" v="177" actId="1037"/>
          <ac:spMkLst>
            <pc:docMk/>
            <pc:sldMk cId="3479647650" sldId="3347"/>
            <ac:spMk id="35" creationId="{9142F246-B4E5-4D4B-B0BD-5FA01791ACAD}"/>
          </ac:spMkLst>
        </pc:spChg>
        <pc:spChg chg="mod">
          <ac:chgData name="Paola Alejandra Jarur Chamy" userId="90bb2a2d-fae6-4337-8a41-cfbd67e07fdf" providerId="ADAL" clId="{6A3E9B1B-3112-416B-BEC3-73D57AB74D2B}" dt="2022-01-31T15:06:43.710" v="177" actId="1037"/>
          <ac:spMkLst>
            <pc:docMk/>
            <pc:sldMk cId="3479647650" sldId="3347"/>
            <ac:spMk id="36" creationId="{21DC8165-D11C-4B4C-98EB-F2D9B2118CEB}"/>
          </ac:spMkLst>
        </pc:spChg>
        <pc:picChg chg="mod">
          <ac:chgData name="Paola Alejandra Jarur Chamy" userId="90bb2a2d-fae6-4337-8a41-cfbd67e07fdf" providerId="ADAL" clId="{6A3E9B1B-3112-416B-BEC3-73D57AB74D2B}" dt="2022-01-31T15:06:28.677" v="128" actId="1076"/>
          <ac:picMkLst>
            <pc:docMk/>
            <pc:sldMk cId="3479647650" sldId="3347"/>
            <ac:picMk id="25" creationId="{45635844-AA94-467F-8EB8-04A68D779397}"/>
          </ac:picMkLst>
        </pc:picChg>
        <pc:picChg chg="mod">
          <ac:chgData name="Paola Alejandra Jarur Chamy" userId="90bb2a2d-fae6-4337-8a41-cfbd67e07fdf" providerId="ADAL" clId="{6A3E9B1B-3112-416B-BEC3-73D57AB74D2B}" dt="2022-01-31T15:06:43.710" v="177" actId="1037"/>
          <ac:picMkLst>
            <pc:docMk/>
            <pc:sldMk cId="3479647650" sldId="3347"/>
            <ac:picMk id="29" creationId="{34F4A499-DA00-4C30-9F21-42B78DB840B4}"/>
          </ac:picMkLst>
        </pc:picChg>
        <pc:cxnChg chg="mod">
          <ac:chgData name="Paola Alejandra Jarur Chamy" userId="90bb2a2d-fae6-4337-8a41-cfbd67e07fdf" providerId="ADAL" clId="{6A3E9B1B-3112-416B-BEC3-73D57AB74D2B}" dt="2022-01-31T15:06:43.710" v="177" actId="1037"/>
          <ac:cxnSpMkLst>
            <pc:docMk/>
            <pc:sldMk cId="3479647650" sldId="3347"/>
            <ac:cxnSpMk id="30" creationId="{6593E1A1-28F0-49BE-839D-76E3A5BA83EC}"/>
          </ac:cxnSpMkLst>
        </pc:cxnChg>
        <pc:cxnChg chg="mod">
          <ac:chgData name="Paola Alejandra Jarur Chamy" userId="90bb2a2d-fae6-4337-8a41-cfbd67e07fdf" providerId="ADAL" clId="{6A3E9B1B-3112-416B-BEC3-73D57AB74D2B}" dt="2022-01-31T15:06:43.710" v="177" actId="1037"/>
          <ac:cxnSpMkLst>
            <pc:docMk/>
            <pc:sldMk cId="3479647650" sldId="3347"/>
            <ac:cxnSpMk id="31" creationId="{2CD2839D-A547-4A3B-B994-33F140FF2EED}"/>
          </ac:cxnSpMkLst>
        </pc:cxnChg>
        <pc:cxnChg chg="mod">
          <ac:chgData name="Paola Alejandra Jarur Chamy" userId="90bb2a2d-fae6-4337-8a41-cfbd67e07fdf" providerId="ADAL" clId="{6A3E9B1B-3112-416B-BEC3-73D57AB74D2B}" dt="2022-01-31T15:06:43.710" v="177" actId="1037"/>
          <ac:cxnSpMkLst>
            <pc:docMk/>
            <pc:sldMk cId="3479647650" sldId="3347"/>
            <ac:cxnSpMk id="32" creationId="{F895E90E-BF47-42AE-BBE8-B2042AB34AE2}"/>
          </ac:cxnSpMkLst>
        </pc:cxnChg>
        <pc:cxnChg chg="mod">
          <ac:chgData name="Paola Alejandra Jarur Chamy" userId="90bb2a2d-fae6-4337-8a41-cfbd67e07fdf" providerId="ADAL" clId="{6A3E9B1B-3112-416B-BEC3-73D57AB74D2B}" dt="2022-01-31T15:06:43.710" v="177" actId="1037"/>
          <ac:cxnSpMkLst>
            <pc:docMk/>
            <pc:sldMk cId="3479647650" sldId="3347"/>
            <ac:cxnSpMk id="33" creationId="{D9A67E99-6E89-4B0B-ACEE-57607E4E78E0}"/>
          </ac:cxnSpMkLst>
        </pc:cxnChg>
        <pc:cxnChg chg="mod">
          <ac:chgData name="Paola Alejandra Jarur Chamy" userId="90bb2a2d-fae6-4337-8a41-cfbd67e07fdf" providerId="ADAL" clId="{6A3E9B1B-3112-416B-BEC3-73D57AB74D2B}" dt="2022-01-31T15:06:43.710" v="177" actId="1037"/>
          <ac:cxnSpMkLst>
            <pc:docMk/>
            <pc:sldMk cId="3479647650" sldId="3347"/>
            <ac:cxnSpMk id="37" creationId="{7A6E7DF3-94BC-46E6-BE4B-1A74E8727C46}"/>
          </ac:cxnSpMkLst>
        </pc:cxnChg>
      </pc:sldChg>
      <pc:sldChg chg="addSp delSp modSp mod">
        <pc:chgData name="Paola Alejandra Jarur Chamy" userId="90bb2a2d-fae6-4337-8a41-cfbd67e07fdf" providerId="ADAL" clId="{6A3E9B1B-3112-416B-BEC3-73D57AB74D2B}" dt="2022-01-31T15:18:43.649" v="620" actId="20577"/>
        <pc:sldMkLst>
          <pc:docMk/>
          <pc:sldMk cId="1062748420" sldId="3348"/>
        </pc:sldMkLst>
        <pc:spChg chg="add mod">
          <ac:chgData name="Paola Alejandra Jarur Chamy" userId="90bb2a2d-fae6-4337-8a41-cfbd67e07fdf" providerId="ADAL" clId="{6A3E9B1B-3112-416B-BEC3-73D57AB74D2B}" dt="2022-01-31T15:18:00.695" v="609" actId="1076"/>
          <ac:spMkLst>
            <pc:docMk/>
            <pc:sldMk cId="1062748420" sldId="3348"/>
            <ac:spMk id="43" creationId="{B48A8A90-D870-4753-AAAC-BE900C31E2FB}"/>
          </ac:spMkLst>
        </pc:spChg>
        <pc:spChg chg="add mod">
          <ac:chgData name="Paola Alejandra Jarur Chamy" userId="90bb2a2d-fae6-4337-8a41-cfbd67e07fdf" providerId="ADAL" clId="{6A3E9B1B-3112-416B-BEC3-73D57AB74D2B}" dt="2022-01-31T15:18:18.163" v="614" actId="1076"/>
          <ac:spMkLst>
            <pc:docMk/>
            <pc:sldMk cId="1062748420" sldId="3348"/>
            <ac:spMk id="44" creationId="{9C08140B-6763-4E32-9BAE-F57FC4088667}"/>
          </ac:spMkLst>
        </pc:spChg>
        <pc:spChg chg="add mod">
          <ac:chgData name="Paola Alejandra Jarur Chamy" userId="90bb2a2d-fae6-4337-8a41-cfbd67e07fdf" providerId="ADAL" clId="{6A3E9B1B-3112-416B-BEC3-73D57AB74D2B}" dt="2022-01-31T15:18:18.163" v="614" actId="1076"/>
          <ac:spMkLst>
            <pc:docMk/>
            <pc:sldMk cId="1062748420" sldId="3348"/>
            <ac:spMk id="45" creationId="{6423B62A-EBFA-43BF-BB7B-18DAF405DAC3}"/>
          </ac:spMkLst>
        </pc:spChg>
        <pc:spChg chg="add mod">
          <ac:chgData name="Paola Alejandra Jarur Chamy" userId="90bb2a2d-fae6-4337-8a41-cfbd67e07fdf" providerId="ADAL" clId="{6A3E9B1B-3112-416B-BEC3-73D57AB74D2B}" dt="2022-01-31T15:18:43.649" v="620" actId="20577"/>
          <ac:spMkLst>
            <pc:docMk/>
            <pc:sldMk cId="1062748420" sldId="3348"/>
            <ac:spMk id="46" creationId="{16E1CF5B-5E17-42D4-810A-ACF420CDDFF1}"/>
          </ac:spMkLst>
        </pc:spChg>
        <pc:spChg chg="del">
          <ac:chgData name="Paola Alejandra Jarur Chamy" userId="90bb2a2d-fae6-4337-8a41-cfbd67e07fdf" providerId="ADAL" clId="{6A3E9B1B-3112-416B-BEC3-73D57AB74D2B}" dt="2022-01-31T15:18:11.820" v="610" actId="478"/>
          <ac:spMkLst>
            <pc:docMk/>
            <pc:sldMk cId="1062748420" sldId="3348"/>
            <ac:spMk id="88" creationId="{F0B42B26-BABC-432F-A90F-0A7E9BBA2F9E}"/>
          </ac:spMkLst>
        </pc:spChg>
        <pc:spChg chg="del">
          <ac:chgData name="Paola Alejandra Jarur Chamy" userId="90bb2a2d-fae6-4337-8a41-cfbd67e07fdf" providerId="ADAL" clId="{6A3E9B1B-3112-416B-BEC3-73D57AB74D2B}" dt="2022-01-31T15:18:13.111" v="612" actId="478"/>
          <ac:spMkLst>
            <pc:docMk/>
            <pc:sldMk cId="1062748420" sldId="3348"/>
            <ac:spMk id="89" creationId="{76D1A624-9545-43BE-BF54-1E9104934DC3}"/>
          </ac:spMkLst>
        </pc:spChg>
        <pc:spChg chg="del">
          <ac:chgData name="Paola Alejandra Jarur Chamy" userId="90bb2a2d-fae6-4337-8a41-cfbd67e07fdf" providerId="ADAL" clId="{6A3E9B1B-3112-416B-BEC3-73D57AB74D2B}" dt="2022-01-31T15:18:12.405" v="611" actId="478"/>
          <ac:spMkLst>
            <pc:docMk/>
            <pc:sldMk cId="1062748420" sldId="3348"/>
            <ac:spMk id="90" creationId="{7269F32E-8BD1-4554-BA38-473526C3BFB1}"/>
          </ac:spMkLst>
        </pc:spChg>
        <pc:spChg chg="mod">
          <ac:chgData name="Paola Alejandra Jarur Chamy" userId="90bb2a2d-fae6-4337-8a41-cfbd67e07fdf" providerId="ADAL" clId="{6A3E9B1B-3112-416B-BEC3-73D57AB74D2B}" dt="2022-01-31T15:17:45.311" v="603" actId="1035"/>
          <ac:spMkLst>
            <pc:docMk/>
            <pc:sldMk cId="1062748420" sldId="3348"/>
            <ac:spMk id="92" creationId="{87FD1A15-85EC-4044-A6CE-0235F35E2952}"/>
          </ac:spMkLst>
        </pc:spChg>
        <pc:spChg chg="del">
          <ac:chgData name="Paola Alejandra Jarur Chamy" userId="90bb2a2d-fae6-4337-8a41-cfbd67e07fdf" providerId="ADAL" clId="{6A3E9B1B-3112-416B-BEC3-73D57AB74D2B}" dt="2022-01-31T15:17:52.097" v="604" actId="478"/>
          <ac:spMkLst>
            <pc:docMk/>
            <pc:sldMk cId="1062748420" sldId="3348"/>
            <ac:spMk id="96" creationId="{E4116703-F6F5-43D4-B00C-1B02575CC39D}"/>
          </ac:spMkLst>
        </pc:spChg>
        <pc:spChg chg="del">
          <ac:chgData name="Paola Alejandra Jarur Chamy" userId="90bb2a2d-fae6-4337-8a41-cfbd67e07fdf" providerId="ADAL" clId="{6A3E9B1B-3112-416B-BEC3-73D57AB74D2B}" dt="2022-01-31T15:17:53.267" v="605" actId="478"/>
          <ac:spMkLst>
            <pc:docMk/>
            <pc:sldMk cId="1062748420" sldId="3348"/>
            <ac:spMk id="97" creationId="{3AF4E547-00FD-4E35-BCB4-3EB91312D2C5}"/>
          </ac:spMkLst>
        </pc:spChg>
        <pc:spChg chg="mod">
          <ac:chgData name="Paola Alejandra Jarur Chamy" userId="90bb2a2d-fae6-4337-8a41-cfbd67e07fdf" providerId="ADAL" clId="{6A3E9B1B-3112-416B-BEC3-73D57AB74D2B}" dt="2022-01-31T15:14:55.426" v="521" actId="14100"/>
          <ac:spMkLst>
            <pc:docMk/>
            <pc:sldMk cId="1062748420" sldId="3348"/>
            <ac:spMk id="101" creationId="{F403F35E-B32F-4649-A080-DA60EAF71D40}"/>
          </ac:spMkLst>
        </pc:spChg>
        <pc:spChg chg="mod">
          <ac:chgData name="Paola Alejandra Jarur Chamy" userId="90bb2a2d-fae6-4337-8a41-cfbd67e07fdf" providerId="ADAL" clId="{6A3E9B1B-3112-416B-BEC3-73D57AB74D2B}" dt="2022-01-31T15:15:05.386" v="522"/>
          <ac:spMkLst>
            <pc:docMk/>
            <pc:sldMk cId="1062748420" sldId="3348"/>
            <ac:spMk id="103" creationId="{95F1EBBE-F12D-4BF8-92A2-30D85A897DAE}"/>
          </ac:spMkLst>
        </pc:spChg>
        <pc:spChg chg="mod">
          <ac:chgData name="Paola Alejandra Jarur Chamy" userId="90bb2a2d-fae6-4337-8a41-cfbd67e07fdf" providerId="ADAL" clId="{6A3E9B1B-3112-416B-BEC3-73D57AB74D2B}" dt="2022-01-31T15:15:50.085" v="588" actId="1038"/>
          <ac:spMkLst>
            <pc:docMk/>
            <pc:sldMk cId="1062748420" sldId="3348"/>
            <ac:spMk id="105" creationId="{5402C299-F92C-4A80-96F6-111562F6EEDB}"/>
          </ac:spMkLst>
        </pc:spChg>
        <pc:spChg chg="mod">
          <ac:chgData name="Paola Alejandra Jarur Chamy" userId="90bb2a2d-fae6-4337-8a41-cfbd67e07fdf" providerId="ADAL" clId="{6A3E9B1B-3112-416B-BEC3-73D57AB74D2B}" dt="2022-01-31T15:15:54.142" v="591" actId="1037"/>
          <ac:spMkLst>
            <pc:docMk/>
            <pc:sldMk cId="1062748420" sldId="3348"/>
            <ac:spMk id="106" creationId="{6E0977BC-CE8A-4FC8-A0AA-B98A98DA7B94}"/>
          </ac:spMkLst>
        </pc:spChg>
        <pc:spChg chg="mod">
          <ac:chgData name="Paola Alejandra Jarur Chamy" userId="90bb2a2d-fae6-4337-8a41-cfbd67e07fdf" providerId="ADAL" clId="{6A3E9B1B-3112-416B-BEC3-73D57AB74D2B}" dt="2022-01-31T15:16:49.689" v="592"/>
          <ac:spMkLst>
            <pc:docMk/>
            <pc:sldMk cId="1062748420" sldId="3348"/>
            <ac:spMk id="110" creationId="{C94C4632-61E5-47BA-B3AD-15FBE1E37556}"/>
          </ac:spMkLst>
        </pc:spChg>
        <pc:spChg chg="mod">
          <ac:chgData name="Paola Alejandra Jarur Chamy" userId="90bb2a2d-fae6-4337-8a41-cfbd67e07fdf" providerId="ADAL" clId="{6A3E9B1B-3112-416B-BEC3-73D57AB74D2B}" dt="2022-01-31T15:16:58.715" v="593"/>
          <ac:spMkLst>
            <pc:docMk/>
            <pc:sldMk cId="1062748420" sldId="3348"/>
            <ac:spMk id="111" creationId="{5CFFAFD7-0083-42F0-AED7-04CB6A987539}"/>
          </ac:spMkLst>
        </pc:spChg>
        <pc:spChg chg="mod">
          <ac:chgData name="Paola Alejandra Jarur Chamy" userId="90bb2a2d-fae6-4337-8a41-cfbd67e07fdf" providerId="ADAL" clId="{6A3E9B1B-3112-416B-BEC3-73D57AB74D2B}" dt="2022-01-31T15:17:07.134" v="594"/>
          <ac:spMkLst>
            <pc:docMk/>
            <pc:sldMk cId="1062748420" sldId="3348"/>
            <ac:spMk id="112" creationId="{4C449179-B7F0-4F6B-B9C7-8D8B9AE8856F}"/>
          </ac:spMkLst>
        </pc:spChg>
        <pc:spChg chg="mod">
          <ac:chgData name="Paola Alejandra Jarur Chamy" userId="90bb2a2d-fae6-4337-8a41-cfbd67e07fdf" providerId="ADAL" clId="{6A3E9B1B-3112-416B-BEC3-73D57AB74D2B}" dt="2022-01-31T15:15:47.363" v="581" actId="1038"/>
          <ac:spMkLst>
            <pc:docMk/>
            <pc:sldMk cId="1062748420" sldId="3348"/>
            <ac:spMk id="118" creationId="{B465E2D9-F363-4AD4-99A8-BFED8705C4DB}"/>
          </ac:spMkLst>
        </pc:spChg>
        <pc:spChg chg="mod">
          <ac:chgData name="Paola Alejandra Jarur Chamy" userId="90bb2a2d-fae6-4337-8a41-cfbd67e07fdf" providerId="ADAL" clId="{6A3E9B1B-3112-416B-BEC3-73D57AB74D2B}" dt="2022-01-31T15:15:43.390" v="573" actId="1037"/>
          <ac:spMkLst>
            <pc:docMk/>
            <pc:sldMk cId="1062748420" sldId="3348"/>
            <ac:spMk id="119" creationId="{8046CFB0-0A69-4EE1-97B6-62186FFFDAF9}"/>
          </ac:spMkLst>
        </pc:spChg>
        <pc:spChg chg="mod">
          <ac:chgData name="Paola Alejandra Jarur Chamy" userId="90bb2a2d-fae6-4337-8a41-cfbd67e07fdf" providerId="ADAL" clId="{6A3E9B1B-3112-416B-BEC3-73D57AB74D2B}" dt="2022-01-31T15:17:15.834" v="595"/>
          <ac:spMkLst>
            <pc:docMk/>
            <pc:sldMk cId="1062748420" sldId="3348"/>
            <ac:spMk id="121" creationId="{B3917DF8-BF99-4495-B58A-129C81A5FB1F}"/>
          </ac:spMkLst>
        </pc:spChg>
        <pc:spChg chg="mod">
          <ac:chgData name="Paola Alejandra Jarur Chamy" userId="90bb2a2d-fae6-4337-8a41-cfbd67e07fdf" providerId="ADAL" clId="{6A3E9B1B-3112-416B-BEC3-73D57AB74D2B}" dt="2022-01-31T15:10:07.431" v="498"/>
          <ac:spMkLst>
            <pc:docMk/>
            <pc:sldMk cId="1062748420" sldId="3348"/>
            <ac:spMk id="123" creationId="{94EE063C-EF8A-49B7-BB87-3DBDF96A6172}"/>
          </ac:spMkLst>
        </pc:spChg>
        <pc:picChg chg="mod">
          <ac:chgData name="Paola Alejandra Jarur Chamy" userId="90bb2a2d-fae6-4337-8a41-cfbd67e07fdf" providerId="ADAL" clId="{6A3E9B1B-3112-416B-BEC3-73D57AB74D2B}" dt="2022-01-31T15:18:20.404" v="615" actId="1076"/>
          <ac:picMkLst>
            <pc:docMk/>
            <pc:sldMk cId="1062748420" sldId="3348"/>
            <ac:picMk id="87" creationId="{93FAB6D2-8867-4FBD-ADB5-0C9AFD1239DE}"/>
          </ac:picMkLst>
        </pc:picChg>
        <pc:picChg chg="mod">
          <ac:chgData name="Paola Alejandra Jarur Chamy" userId="90bb2a2d-fae6-4337-8a41-cfbd67e07fdf" providerId="ADAL" clId="{6A3E9B1B-3112-416B-BEC3-73D57AB74D2B}" dt="2022-01-31T15:17:58.903" v="608" actId="1076"/>
          <ac:picMkLst>
            <pc:docMk/>
            <pc:sldMk cId="1062748420" sldId="3348"/>
            <ac:picMk id="95" creationId="{8A5E51BF-C9FB-4DCB-B031-268EEC884251}"/>
          </ac:picMkLst>
        </pc:picChg>
      </pc:sldChg>
      <pc:sldChg chg="addSp delSp modSp mod">
        <pc:chgData name="Paola Alejandra Jarur Chamy" userId="90bb2a2d-fae6-4337-8a41-cfbd67e07fdf" providerId="ADAL" clId="{6A3E9B1B-3112-416B-BEC3-73D57AB74D2B}" dt="2022-01-31T15:37:27.754" v="626"/>
        <pc:sldMkLst>
          <pc:docMk/>
          <pc:sldMk cId="1314158485" sldId="3349"/>
        </pc:sldMkLst>
        <pc:spChg chg="add mod">
          <ac:chgData name="Paola Alejandra Jarur Chamy" userId="90bb2a2d-fae6-4337-8a41-cfbd67e07fdf" providerId="ADAL" clId="{6A3E9B1B-3112-416B-BEC3-73D57AB74D2B}" dt="2022-01-31T15:36:48.381" v="622"/>
          <ac:spMkLst>
            <pc:docMk/>
            <pc:sldMk cId="1314158485" sldId="3349"/>
            <ac:spMk id="13" creationId="{00D6ABF5-4462-42C2-8165-87C6575C6B9B}"/>
          </ac:spMkLst>
        </pc:spChg>
        <pc:spChg chg="mod">
          <ac:chgData name="Paola Alejandra Jarur Chamy" userId="90bb2a2d-fae6-4337-8a41-cfbd67e07fdf" providerId="ADAL" clId="{6A3E9B1B-3112-416B-BEC3-73D57AB74D2B}" dt="2022-01-31T15:36:58.678" v="623"/>
          <ac:spMkLst>
            <pc:docMk/>
            <pc:sldMk cId="1314158485" sldId="3349"/>
            <ac:spMk id="44" creationId="{126B8967-28AA-4394-B641-B537878954C4}"/>
          </ac:spMkLst>
        </pc:spChg>
        <pc:spChg chg="mod">
          <ac:chgData name="Paola Alejandra Jarur Chamy" userId="90bb2a2d-fae6-4337-8a41-cfbd67e07fdf" providerId="ADAL" clId="{6A3E9B1B-3112-416B-BEC3-73D57AB74D2B}" dt="2022-01-31T15:37:10.022" v="624"/>
          <ac:spMkLst>
            <pc:docMk/>
            <pc:sldMk cId="1314158485" sldId="3349"/>
            <ac:spMk id="45" creationId="{A4DBB92F-5C48-4D4E-A1C3-C8837427D702}"/>
          </ac:spMkLst>
        </pc:spChg>
        <pc:spChg chg="mod">
          <ac:chgData name="Paola Alejandra Jarur Chamy" userId="90bb2a2d-fae6-4337-8a41-cfbd67e07fdf" providerId="ADAL" clId="{6A3E9B1B-3112-416B-BEC3-73D57AB74D2B}" dt="2022-01-31T15:37:19.054" v="625"/>
          <ac:spMkLst>
            <pc:docMk/>
            <pc:sldMk cId="1314158485" sldId="3349"/>
            <ac:spMk id="46" creationId="{382A63D5-0053-4C8C-A605-7DD8304EACF4}"/>
          </ac:spMkLst>
        </pc:spChg>
        <pc:spChg chg="mod">
          <ac:chgData name="Paola Alejandra Jarur Chamy" userId="90bb2a2d-fae6-4337-8a41-cfbd67e07fdf" providerId="ADAL" clId="{6A3E9B1B-3112-416B-BEC3-73D57AB74D2B}" dt="2022-01-31T15:37:27.754" v="626"/>
          <ac:spMkLst>
            <pc:docMk/>
            <pc:sldMk cId="1314158485" sldId="3349"/>
            <ac:spMk id="47" creationId="{5F2CC7DA-2C8A-443B-AD36-5CF3B8618899}"/>
          </ac:spMkLst>
        </pc:spChg>
        <pc:spChg chg="del">
          <ac:chgData name="Paola Alejandra Jarur Chamy" userId="90bb2a2d-fae6-4337-8a41-cfbd67e07fdf" providerId="ADAL" clId="{6A3E9B1B-3112-416B-BEC3-73D57AB74D2B}" dt="2022-01-31T15:36:46.567" v="621" actId="478"/>
          <ac:spMkLst>
            <pc:docMk/>
            <pc:sldMk cId="1314158485" sldId="3349"/>
            <ac:spMk id="123" creationId="{94EE063C-EF8A-49B7-BB87-3DBDF96A61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ABDF02-2E63-CD41-882C-0CF777E01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BF762F-3B66-654F-98F1-B3B7CB834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C7DC4-ECD1-8B4C-811B-64FCF356B2FA}" type="datetimeFigureOut">
              <a:rPr lang="es-CL" smtClean="0"/>
              <a:t>31-01-2022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1B88-CE51-CC44-85D5-B577F22A86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FEA836-C386-4743-A464-447FA47F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CC42A-AB47-644D-90CD-1C5FA5B2CF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47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E4C39-0204-42ED-B77F-2D67B039431A}" type="datetimeFigureOut">
              <a:rPr lang="es-CL" smtClean="0"/>
              <a:t>31-01-2022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4CB37-AF29-4F68-A289-B281B2B119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03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D31AA-6196-4B8F-A66A-603CD543B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D1DF2A-662C-4601-BDDB-70ADA441B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7EEEB2-233F-46AE-9C56-2001F961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F8D75-AB35-441C-A995-D944E7BD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DFBEA4-5C17-4AC0-AECF-B1965469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76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2672D-FFB3-4D5B-AC75-707F8430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E49CA6-9144-471E-B66C-D43A8B91B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FF674F-BDA7-4306-B40B-0F4CEFA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8AF047-125A-4FCB-83D5-7F3F9867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76F9F3-F04A-4680-8D4F-87DE0635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0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13A7BC-3DA1-494F-A687-22F81B94D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EAFFDD-5F41-418B-992A-1945A21C7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49943-F796-48DB-AA4A-0F161A5A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7D06F8-6FAC-46F5-B88B-81D5E197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A147FF-0D6A-4747-A84C-5C613B5F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15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2F707-B38E-417C-B963-2F9BB041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C47796-6988-4688-9ABE-1FBBAC723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5E42EF-1631-4891-87F2-9C549FBC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8AD80C-34DB-4EFA-984E-D089019E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FF8055-9B15-4D2D-AE4B-C6BA0630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39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9BA08-744F-4B52-ABE0-046FD2C2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33E08D-F5CC-4205-9A2E-90986B6E2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ECAF0-8AC9-444F-B59B-7EA7A218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5C591-972E-444F-A0BC-A7CD99FD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3480A-3ED6-4206-B66E-C221CDFD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38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9BC42-C675-4431-9900-BFAB07BD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486629-6C7D-467C-AAE5-F8E44CC91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A5A326-1A7A-465A-BD95-A23E8D048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F9014-C31A-4B35-9CC9-8561ECE4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7A39C-1F2B-4AC1-80B6-27AB0746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EAEB2-7C7B-45A6-9165-D467CA85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48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2CB4A-1753-42C8-8C7B-3BFCB903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039BBE-054E-4DC4-A9D0-88099D883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65757C-44DE-4663-96C4-5974DB169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3E7E33-6220-4F35-A851-E1990ABE3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EA41D4-3DB9-49E6-A2AB-6393E689D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0FFBE5-85E4-49D7-94A2-8EF14487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C842A3-2868-4C03-B99D-01F09264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5FC1D8-E128-4AFA-AF88-4EE63A79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153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85A4E-07B3-4BA0-83D1-4B64E28C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93F276-516D-4ADF-9ADD-5A8015DF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8D6BD4-8A9E-4B18-902D-47D09F78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FF02B2-E869-4C33-8597-1A4DF2F9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090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1952D4-4B20-4D9A-8CB5-54D892A0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F2288-E4BB-43B3-81C4-B264746B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6D3558-BA20-40EC-9B3B-43B4120F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94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D4D88-9E93-454B-B925-BC630311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F65D31-B61C-42E1-A344-E12CDA4E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121E48-AA24-4D5C-99C0-76C774FF0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BD0AE6-A4BA-438D-BD5E-BE9B07E9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1E12A-F643-4D46-9135-0E506817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D61F12-01CF-4D91-BF2B-07C4AACC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98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9D097-DF20-4806-94CF-7A887E9E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E7EA81-AD42-4EEC-9AA1-95092A459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68E92B-84DE-40C0-A19A-9A1568763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4EA7F7-968A-4368-8496-34F89E0B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89DB2F-7B96-4173-BF94-7FF03801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F0FDB7-5C8D-4EB5-A441-2E8E0863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08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95DC15-15C3-4EC7-96F6-2EAD3C94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1DACAC-A862-4A5F-B718-95B296E76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392587-4290-447C-9881-8C31D9628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6E377-A79E-4A3A-AF0F-28F21D34E6E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CADAD3-F50A-4523-9E6A-5F00A45F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92E0D9-BE88-4AE2-A059-F16468FB6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7AF3-839C-4789-9583-68D9141C2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77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3" y="1247779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5" y="3912323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AB5D60-5E04-DC48-9A23-F589A9AF6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6162002-7276-CF4F-AB4A-123FD0D0D9B3}"/>
              </a:ext>
            </a:extLst>
          </p:cNvPr>
          <p:cNvCxnSpPr>
            <a:cxnSpLocks/>
          </p:cNvCxnSpPr>
          <p:nvPr/>
        </p:nvCxnSpPr>
        <p:spPr>
          <a:xfrm>
            <a:off x="3830272" y="2160319"/>
            <a:ext cx="0" cy="21153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-124691" y="1035586"/>
            <a:ext cx="12552218" cy="4771827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7F35E80-3347-FE49-BCC1-B72F36533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501" y="2160319"/>
            <a:ext cx="2274489" cy="21153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AF87CCB-75C8-4BD5-A97F-DA053CCD8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2337" y="1442385"/>
            <a:ext cx="6348904" cy="2272833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L" sz="5400" b="1" dirty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777878E-876D-4C27-AA2B-3677A29FD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542" y="3610320"/>
            <a:ext cx="5944059" cy="1155525"/>
          </a:xfrm>
        </p:spPr>
        <p:txBody>
          <a:bodyPr anchor="t">
            <a:normAutofit/>
          </a:bodyPr>
          <a:lstStyle/>
          <a:p>
            <a:pPr algn="l"/>
            <a:r>
              <a:rPr lang="es-MX" sz="1600" dirty="0">
                <a:solidFill>
                  <a:schemeClr val="bg1"/>
                </a:solidFill>
              </a:rPr>
              <a:t>XXXXX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04FE903-E485-489D-A4B5-61946A20AE81}"/>
              </a:ext>
            </a:extLst>
          </p:cNvPr>
          <p:cNvSpPr txBox="1">
            <a:spLocks/>
          </p:cNvSpPr>
          <p:nvPr/>
        </p:nvSpPr>
        <p:spPr>
          <a:xfrm>
            <a:off x="4211541" y="4412660"/>
            <a:ext cx="3207224" cy="1155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b="1" dirty="0">
                <a:solidFill>
                  <a:schemeClr val="bg1"/>
                </a:solidFill>
              </a:rPr>
              <a:t>XXXXXXX</a:t>
            </a:r>
            <a:endParaRPr lang="es-C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2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72EF7-686E-47AF-9E00-D6B1DA845660}"/>
              </a:ext>
            </a:extLst>
          </p:cNvPr>
          <p:cNvSpPr/>
          <p:nvPr/>
        </p:nvSpPr>
        <p:spPr>
          <a:xfrm>
            <a:off x="-7118" y="0"/>
            <a:ext cx="12199118" cy="6858000"/>
          </a:xfrm>
          <a:prstGeom prst="rect">
            <a:avLst/>
          </a:prstGeom>
          <a:solidFill>
            <a:srgbClr val="C1292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89DC834-A6AD-4830-9087-D83EFD92EF4C}"/>
              </a:ext>
            </a:extLst>
          </p:cNvPr>
          <p:cNvSpPr txBox="1">
            <a:spLocks/>
          </p:cNvSpPr>
          <p:nvPr/>
        </p:nvSpPr>
        <p:spPr>
          <a:xfrm>
            <a:off x="1387574" y="1265039"/>
            <a:ext cx="2484255" cy="1719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Ser una universidad que ofrece a quienes aspiran a progresar, una experiencia educacional integradora y de excelencia para un mundo globalizado, apoyado en el cultivo crítico del saber, y en la generación sistemática de nuevo conocimiento. </a:t>
            </a: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F9C26963-4EC5-4315-BD57-BFE09FF1BB6F}"/>
              </a:ext>
            </a:extLst>
          </p:cNvPr>
          <p:cNvSpPr txBox="1">
            <a:spLocks/>
          </p:cNvSpPr>
          <p:nvPr/>
        </p:nvSpPr>
        <p:spPr>
          <a:xfrm>
            <a:off x="4290604" y="1268710"/>
            <a:ext cx="2961458" cy="1692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Ser reconocida dentro de las mejores universidades del país. 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1D2CA019-2EFB-4A44-8F0D-30141BE6665A}"/>
              </a:ext>
            </a:extLst>
          </p:cNvPr>
          <p:cNvSpPr txBox="1">
            <a:spLocks/>
          </p:cNvSpPr>
          <p:nvPr/>
        </p:nvSpPr>
        <p:spPr>
          <a:xfrm>
            <a:off x="7415345" y="1256230"/>
            <a:ext cx="2587890" cy="1692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En el camino para lograr nuestra visión, la universidad actúa bajo la guía de un conjunto de valores, los cuales persiguen el bien común de nuestra comunidad universitaria y de su entorno, entendiendo por éste a la sociedad en su conjunto.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5635844-AA94-467F-8EB8-04A68D77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8" y="483350"/>
            <a:ext cx="8643257" cy="51342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B375253D-D1CE-4B12-8A67-76593FFB421F}"/>
              </a:ext>
            </a:extLst>
          </p:cNvPr>
          <p:cNvSpPr txBox="1"/>
          <p:nvPr/>
        </p:nvSpPr>
        <p:spPr>
          <a:xfrm>
            <a:off x="1486656" y="546318"/>
            <a:ext cx="242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misión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12BBD57-1B97-4256-AF56-1FD9B0CF5E1F}"/>
              </a:ext>
            </a:extLst>
          </p:cNvPr>
          <p:cNvSpPr txBox="1"/>
          <p:nvPr/>
        </p:nvSpPr>
        <p:spPr>
          <a:xfrm>
            <a:off x="4218535" y="535432"/>
            <a:ext cx="2989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institucional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9EE851-6533-4F50-8797-D4D16482C74E}"/>
              </a:ext>
            </a:extLst>
          </p:cNvPr>
          <p:cNvSpPr txBox="1"/>
          <p:nvPr/>
        </p:nvSpPr>
        <p:spPr>
          <a:xfrm>
            <a:off x="7516980" y="546318"/>
            <a:ext cx="216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valores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4F4A499-DA00-4C30-9F21-42B78DB84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85" y="3546652"/>
            <a:ext cx="3302752" cy="2959774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593E1A1-28F0-49BE-839D-76E3A5BA83EC}"/>
              </a:ext>
            </a:extLst>
          </p:cNvPr>
          <p:cNvCxnSpPr>
            <a:cxnSpLocks/>
          </p:cNvCxnSpPr>
          <p:nvPr/>
        </p:nvCxnSpPr>
        <p:spPr>
          <a:xfrm flipH="1">
            <a:off x="2087416" y="4819291"/>
            <a:ext cx="22338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CD2839D-A547-4A3B-B994-33F140FF2EED}"/>
              </a:ext>
            </a:extLst>
          </p:cNvPr>
          <p:cNvCxnSpPr>
            <a:cxnSpLocks/>
          </p:cNvCxnSpPr>
          <p:nvPr/>
        </p:nvCxnSpPr>
        <p:spPr>
          <a:xfrm flipV="1">
            <a:off x="2087416" y="3546652"/>
            <a:ext cx="0" cy="1272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895E90E-BF47-42AE-BBE8-B2042AB34AE2}"/>
              </a:ext>
            </a:extLst>
          </p:cNvPr>
          <p:cNvCxnSpPr>
            <a:cxnSpLocks/>
          </p:cNvCxnSpPr>
          <p:nvPr/>
        </p:nvCxnSpPr>
        <p:spPr>
          <a:xfrm>
            <a:off x="7604864" y="4850601"/>
            <a:ext cx="21861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D9A67E99-6E89-4B0B-ACEE-57607E4E78E0}"/>
              </a:ext>
            </a:extLst>
          </p:cNvPr>
          <p:cNvCxnSpPr>
            <a:cxnSpLocks/>
          </p:cNvCxnSpPr>
          <p:nvPr/>
        </p:nvCxnSpPr>
        <p:spPr>
          <a:xfrm flipV="1">
            <a:off x="9791034" y="3475973"/>
            <a:ext cx="0" cy="1374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:a16="http://schemas.microsoft.com/office/drawing/2014/main" id="{7D69E70D-56B4-4961-97EE-8AD29A4BCCA5}"/>
              </a:ext>
            </a:extLst>
          </p:cNvPr>
          <p:cNvSpPr/>
          <p:nvPr/>
        </p:nvSpPr>
        <p:spPr>
          <a:xfrm>
            <a:off x="2013596" y="3366926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142F246-B4E5-4D4B-B0BD-5FA01791ACAD}"/>
              </a:ext>
            </a:extLst>
          </p:cNvPr>
          <p:cNvSpPr/>
          <p:nvPr/>
        </p:nvSpPr>
        <p:spPr>
          <a:xfrm>
            <a:off x="9722013" y="3333716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21DC8165-D11C-4B4C-98EB-F2D9B2118CEB}"/>
              </a:ext>
            </a:extLst>
          </p:cNvPr>
          <p:cNvSpPr/>
          <p:nvPr/>
        </p:nvSpPr>
        <p:spPr>
          <a:xfrm>
            <a:off x="5893049" y="2031779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A6E7DF3-94BC-46E6-BE4B-1A74E8727C46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5969661" y="2172023"/>
            <a:ext cx="0" cy="1374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64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326FB586-2F32-CC46-878F-CD54E44A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8" r="705" b="46810"/>
          <a:stretch/>
        </p:blipFill>
        <p:spPr>
          <a:xfrm>
            <a:off x="0" y="-97277"/>
            <a:ext cx="12192000" cy="109754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159" y="202819"/>
            <a:ext cx="719254" cy="6000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5AD7E4-DB65-4CBC-A292-1B7C865B4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05" y="1417668"/>
            <a:ext cx="1748118" cy="209596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3E5C086-C62E-4600-A316-12BF3C1A90A8}"/>
              </a:ext>
            </a:extLst>
          </p:cNvPr>
          <p:cNvSpPr/>
          <p:nvPr/>
        </p:nvSpPr>
        <p:spPr>
          <a:xfrm>
            <a:off x="1838520" y="1717869"/>
            <a:ext cx="3586479" cy="645458"/>
          </a:xfrm>
          <a:prstGeom prst="roundRect">
            <a:avLst>
              <a:gd name="adj" fmla="val 5000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E6B2AD4C-8660-4609-92CF-C993FED8699C}"/>
              </a:ext>
            </a:extLst>
          </p:cNvPr>
          <p:cNvSpPr txBox="1"/>
          <p:nvPr/>
        </p:nvSpPr>
        <p:spPr>
          <a:xfrm>
            <a:off x="2148071" y="1738348"/>
            <a:ext cx="193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53.672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F5DC6-A54C-4E38-AA24-507E7F4B2CC4}"/>
              </a:ext>
            </a:extLst>
          </p:cNvPr>
          <p:cNvSpPr txBox="1"/>
          <p:nvPr/>
        </p:nvSpPr>
        <p:spPr>
          <a:xfrm>
            <a:off x="4180062" y="1950723"/>
            <a:ext cx="1160900" cy="26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600" b="1" dirty="0">
                <a:solidFill>
                  <a:schemeClr val="bg1"/>
                </a:solidFill>
                <a:latin typeface="Arial Narrow"/>
                <a:cs typeface="Arial Narrow"/>
              </a:rPr>
              <a:t>Estudiantes</a:t>
            </a:r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54394501-3008-460D-9042-EF5C33E00E5F}"/>
              </a:ext>
            </a:extLst>
          </p:cNvPr>
          <p:cNvSpPr txBox="1"/>
          <p:nvPr/>
        </p:nvSpPr>
        <p:spPr>
          <a:xfrm>
            <a:off x="893190" y="2633767"/>
            <a:ext cx="170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46.986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id="{483B894F-B279-4127-BE19-2C3646F19AB1}"/>
              </a:ext>
            </a:extLst>
          </p:cNvPr>
          <p:cNvSpPr txBox="1"/>
          <p:nvPr/>
        </p:nvSpPr>
        <p:spPr>
          <a:xfrm>
            <a:off x="3015918" y="2633767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6.358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19DD3B36-4391-4937-BAC5-F82EBDFC8C75}"/>
              </a:ext>
            </a:extLst>
          </p:cNvPr>
          <p:cNvSpPr txBox="1"/>
          <p:nvPr/>
        </p:nvSpPr>
        <p:spPr>
          <a:xfrm>
            <a:off x="4780769" y="2640130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F80364-0F89-4D14-AF72-FCFC1895BD64}"/>
              </a:ext>
            </a:extLst>
          </p:cNvPr>
          <p:cNvSpPr txBox="1"/>
          <p:nvPr/>
        </p:nvSpPr>
        <p:spPr>
          <a:xfrm>
            <a:off x="893190" y="3183411"/>
            <a:ext cx="1814250" cy="22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Estudiantes de pregrado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806321-DF38-4492-8039-D251868100BF}"/>
              </a:ext>
            </a:extLst>
          </p:cNvPr>
          <p:cNvSpPr txBox="1"/>
          <p:nvPr/>
        </p:nvSpPr>
        <p:spPr>
          <a:xfrm>
            <a:off x="3098943" y="3183411"/>
            <a:ext cx="1596207" cy="22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Estudiantes de magíster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8E946B-62B8-4567-8204-6EABDB73A85B}"/>
              </a:ext>
            </a:extLst>
          </p:cNvPr>
          <p:cNvSpPr txBox="1"/>
          <p:nvPr/>
        </p:nvSpPr>
        <p:spPr>
          <a:xfrm>
            <a:off x="4844789" y="3166400"/>
            <a:ext cx="1596207" cy="352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Estudiantes de doctorado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189C3C9-F8DD-4F3E-9916-5E50FC520057}"/>
              </a:ext>
            </a:extLst>
          </p:cNvPr>
          <p:cNvCxnSpPr>
            <a:cxnSpLocks/>
          </p:cNvCxnSpPr>
          <p:nvPr/>
        </p:nvCxnSpPr>
        <p:spPr>
          <a:xfrm>
            <a:off x="4762276" y="2669435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31B154-24DA-4B83-805C-9645C539EB62}"/>
              </a:ext>
            </a:extLst>
          </p:cNvPr>
          <p:cNvCxnSpPr>
            <a:cxnSpLocks/>
          </p:cNvCxnSpPr>
          <p:nvPr/>
        </p:nvCxnSpPr>
        <p:spPr>
          <a:xfrm>
            <a:off x="2833038" y="2669435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bject 6">
            <a:extLst>
              <a:ext uri="{FF2B5EF4-FFF2-40B4-BE49-F238E27FC236}">
                <a16:creationId xmlns:a16="http://schemas.microsoft.com/office/drawing/2014/main" id="{3DCF0C90-D2D4-41F2-8ACB-E0AA3371AFF4}"/>
              </a:ext>
            </a:extLst>
          </p:cNvPr>
          <p:cNvSpPr txBox="1"/>
          <p:nvPr/>
        </p:nvSpPr>
        <p:spPr>
          <a:xfrm>
            <a:off x="8113619" y="1738168"/>
            <a:ext cx="3203896" cy="1097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11 años consecutivos, UNAB es la Universidad con mayores postulaciones al Sistema Único de Acceso a  las Universidades chilenas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Gráfico 19" descr="Cinta con relleno sólido">
            <a:extLst>
              <a:ext uri="{FF2B5EF4-FFF2-40B4-BE49-F238E27FC236}">
                <a16:creationId xmlns:a16="http://schemas.microsoft.com/office/drawing/2014/main" id="{CEB65D72-145E-4096-BAB7-702ABCD32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5440" y="1752051"/>
            <a:ext cx="914400" cy="914400"/>
          </a:xfrm>
          <a:prstGeom prst="rect">
            <a:avLst/>
          </a:prstGeom>
        </p:spPr>
      </p:pic>
      <p:sp>
        <p:nvSpPr>
          <p:cNvPr id="21" name="2 CuadroTexto">
            <a:extLst>
              <a:ext uri="{FF2B5EF4-FFF2-40B4-BE49-F238E27FC236}">
                <a16:creationId xmlns:a16="http://schemas.microsoft.com/office/drawing/2014/main" id="{4217173A-41BE-47FD-B703-C64C4CC575D5}"/>
              </a:ext>
            </a:extLst>
          </p:cNvPr>
          <p:cNvSpPr txBox="1"/>
          <p:nvPr/>
        </p:nvSpPr>
        <p:spPr>
          <a:xfrm>
            <a:off x="7584635" y="3992204"/>
            <a:ext cx="195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82.000</a:t>
            </a:r>
            <a:r>
              <a:rPr lang="es-CL" sz="3200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 CuadroTexto">
            <a:extLst>
              <a:ext uri="{FF2B5EF4-FFF2-40B4-BE49-F238E27FC236}">
                <a16:creationId xmlns:a16="http://schemas.microsoft.com/office/drawing/2014/main" id="{EE73AE0C-219D-46A7-ADA0-E6AC98FF959B}"/>
              </a:ext>
            </a:extLst>
          </p:cNvPr>
          <p:cNvSpPr txBox="1"/>
          <p:nvPr/>
        </p:nvSpPr>
        <p:spPr>
          <a:xfrm>
            <a:off x="7808237" y="4907726"/>
            <a:ext cx="174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20.000</a:t>
            </a:r>
            <a:r>
              <a:rPr lang="es-CL" sz="3200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FCEB1C6-FA66-425C-AA76-A3BFED5C3E5F}"/>
              </a:ext>
            </a:extLst>
          </p:cNvPr>
          <p:cNvSpPr txBox="1"/>
          <p:nvPr/>
        </p:nvSpPr>
        <p:spPr>
          <a:xfrm>
            <a:off x="8464732" y="4488722"/>
            <a:ext cx="1031588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Titulados de pregrado</a:t>
            </a:r>
          </a:p>
          <a:p>
            <a:pPr algn="r">
              <a:lnSpc>
                <a:spcPct val="70000"/>
              </a:lnSpc>
            </a:pP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41F63EC-5BF7-48CA-A5C0-9126E05F78AA}"/>
              </a:ext>
            </a:extLst>
          </p:cNvPr>
          <p:cNvSpPr txBox="1"/>
          <p:nvPr/>
        </p:nvSpPr>
        <p:spPr>
          <a:xfrm>
            <a:off x="8089254" y="5416368"/>
            <a:ext cx="1421992" cy="352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Graduados de postgrado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9960570-7B66-4AD1-B3B4-1798CAC66AAD}"/>
              </a:ext>
            </a:extLst>
          </p:cNvPr>
          <p:cNvSpPr/>
          <p:nvPr/>
        </p:nvSpPr>
        <p:spPr>
          <a:xfrm>
            <a:off x="7757014" y="3745152"/>
            <a:ext cx="3203896" cy="20034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66D7508-0C80-4A70-9712-AAF71FD41FA0}"/>
              </a:ext>
            </a:extLst>
          </p:cNvPr>
          <p:cNvSpPr/>
          <p:nvPr/>
        </p:nvSpPr>
        <p:spPr>
          <a:xfrm>
            <a:off x="1294541" y="5135868"/>
            <a:ext cx="1382543" cy="386113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4F952546-3CDE-424A-9500-7E2A9C8A1DF3}"/>
              </a:ext>
            </a:extLst>
          </p:cNvPr>
          <p:cNvSpPr/>
          <p:nvPr/>
        </p:nvSpPr>
        <p:spPr>
          <a:xfrm>
            <a:off x="2826970" y="5126586"/>
            <a:ext cx="1208681" cy="317170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9DB6A2A3-D4E4-4EB4-B305-80D9364E3D65}"/>
              </a:ext>
            </a:extLst>
          </p:cNvPr>
          <p:cNvSpPr/>
          <p:nvPr/>
        </p:nvSpPr>
        <p:spPr>
          <a:xfrm>
            <a:off x="4172060" y="5126585"/>
            <a:ext cx="1326198" cy="380737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CF31ACAF-27C9-4CB6-B6FD-1039691F7691}"/>
              </a:ext>
            </a:extLst>
          </p:cNvPr>
          <p:cNvSpPr/>
          <p:nvPr/>
        </p:nvSpPr>
        <p:spPr>
          <a:xfrm>
            <a:off x="1946603" y="5842008"/>
            <a:ext cx="1382543" cy="386113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81ACCB41-9E23-46A6-B1E2-CB50B66F104A}"/>
              </a:ext>
            </a:extLst>
          </p:cNvPr>
          <p:cNvSpPr/>
          <p:nvPr/>
        </p:nvSpPr>
        <p:spPr>
          <a:xfrm>
            <a:off x="4188640" y="5867941"/>
            <a:ext cx="1143815" cy="366010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2 CuadroTexto">
            <a:extLst>
              <a:ext uri="{FF2B5EF4-FFF2-40B4-BE49-F238E27FC236}">
                <a16:creationId xmlns:a16="http://schemas.microsoft.com/office/drawing/2014/main" id="{1F624024-680D-4CC1-B3D5-34991FA7D3E2}"/>
              </a:ext>
            </a:extLst>
          </p:cNvPr>
          <p:cNvSpPr txBox="1"/>
          <p:nvPr/>
        </p:nvSpPr>
        <p:spPr>
          <a:xfrm>
            <a:off x="1544911" y="4471186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2 CuadroTexto">
            <a:extLst>
              <a:ext uri="{FF2B5EF4-FFF2-40B4-BE49-F238E27FC236}">
                <a16:creationId xmlns:a16="http://schemas.microsoft.com/office/drawing/2014/main" id="{84A9737C-FD94-46C8-AA2B-8B69A7F661EF}"/>
              </a:ext>
            </a:extLst>
          </p:cNvPr>
          <p:cNvSpPr txBox="1"/>
          <p:nvPr/>
        </p:nvSpPr>
        <p:spPr>
          <a:xfrm>
            <a:off x="2911819" y="4469825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2 CuadroTexto">
            <a:extLst>
              <a:ext uri="{FF2B5EF4-FFF2-40B4-BE49-F238E27FC236}">
                <a16:creationId xmlns:a16="http://schemas.microsoft.com/office/drawing/2014/main" id="{F8A8BD36-873C-4286-9124-D675DCB3E01A}"/>
              </a:ext>
            </a:extLst>
          </p:cNvPr>
          <p:cNvSpPr txBox="1"/>
          <p:nvPr/>
        </p:nvSpPr>
        <p:spPr>
          <a:xfrm>
            <a:off x="4310438" y="4477356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 CuadroTexto">
            <a:extLst>
              <a:ext uri="{FF2B5EF4-FFF2-40B4-BE49-F238E27FC236}">
                <a16:creationId xmlns:a16="http://schemas.microsoft.com/office/drawing/2014/main" id="{3C91A128-C513-4F26-A939-9E22C9AA261E}"/>
              </a:ext>
            </a:extLst>
          </p:cNvPr>
          <p:cNvSpPr txBox="1"/>
          <p:nvPr/>
        </p:nvSpPr>
        <p:spPr>
          <a:xfrm>
            <a:off x="1205652" y="5688388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2 CuadroTexto">
            <a:extLst>
              <a:ext uri="{FF2B5EF4-FFF2-40B4-BE49-F238E27FC236}">
                <a16:creationId xmlns:a16="http://schemas.microsoft.com/office/drawing/2014/main" id="{623B8E24-4CFB-447C-85A1-6368CA375FE7}"/>
              </a:ext>
            </a:extLst>
          </p:cNvPr>
          <p:cNvSpPr txBox="1"/>
          <p:nvPr/>
        </p:nvSpPr>
        <p:spPr>
          <a:xfrm>
            <a:off x="3391260" y="5699274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13A2117-7A29-4F49-AE27-17C69FC693AA}"/>
              </a:ext>
            </a:extLst>
          </p:cNvPr>
          <p:cNvSpPr txBox="1"/>
          <p:nvPr/>
        </p:nvSpPr>
        <p:spPr>
          <a:xfrm>
            <a:off x="1324993" y="5151556"/>
            <a:ext cx="1259499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Programas de pregrado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E8EFFFA-E329-49A1-9C17-004F2F0A871D}"/>
              </a:ext>
            </a:extLst>
          </p:cNvPr>
          <p:cNvSpPr txBox="1"/>
          <p:nvPr/>
        </p:nvSpPr>
        <p:spPr>
          <a:xfrm>
            <a:off x="2897670" y="5176229"/>
            <a:ext cx="1101435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Magíster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12637D8-0256-40E7-94B9-0F91BFFD41AD}"/>
              </a:ext>
            </a:extLst>
          </p:cNvPr>
          <p:cNvSpPr txBox="1"/>
          <p:nvPr/>
        </p:nvSpPr>
        <p:spPr>
          <a:xfrm>
            <a:off x="4180062" y="5139523"/>
            <a:ext cx="1326198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Especialidades médicas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49625E3-1790-4C97-AD04-9337038339FE}"/>
              </a:ext>
            </a:extLst>
          </p:cNvPr>
          <p:cNvSpPr txBox="1"/>
          <p:nvPr/>
        </p:nvSpPr>
        <p:spPr>
          <a:xfrm>
            <a:off x="2061642" y="5859153"/>
            <a:ext cx="1267504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Especialidades Odontológicas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E1D645A-4C4B-4FF3-A59B-AF2B90C7CF3C}"/>
              </a:ext>
            </a:extLst>
          </p:cNvPr>
          <p:cNvSpPr txBox="1"/>
          <p:nvPr/>
        </p:nvSpPr>
        <p:spPr>
          <a:xfrm>
            <a:off x="4241356" y="5878422"/>
            <a:ext cx="1143814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Programas de Doctorado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D5953B1-5A6D-4D88-B882-BF7C887DF4E0}"/>
              </a:ext>
            </a:extLst>
          </p:cNvPr>
          <p:cNvSpPr/>
          <p:nvPr/>
        </p:nvSpPr>
        <p:spPr>
          <a:xfrm>
            <a:off x="982845" y="4146115"/>
            <a:ext cx="5029200" cy="24453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BFB6F4FE-732E-4CC4-8E61-51BD90BB0AC9}"/>
              </a:ext>
            </a:extLst>
          </p:cNvPr>
          <p:cNvSpPr/>
          <p:nvPr/>
        </p:nvSpPr>
        <p:spPr>
          <a:xfrm>
            <a:off x="1965522" y="3899232"/>
            <a:ext cx="3230634" cy="46061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AC74692-CA5F-4880-9F0B-B1396588BAC8}"/>
              </a:ext>
            </a:extLst>
          </p:cNvPr>
          <p:cNvSpPr txBox="1"/>
          <p:nvPr/>
        </p:nvSpPr>
        <p:spPr>
          <a:xfrm>
            <a:off x="1652090" y="4041585"/>
            <a:ext cx="3651644" cy="26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600" b="1" dirty="0">
                <a:solidFill>
                  <a:schemeClr val="bg1"/>
                </a:solidFill>
                <a:latin typeface="Arial "/>
                <a:cs typeface="Arial Narrow"/>
              </a:rPr>
              <a:t>OFERTA ACADÉMICA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DE8978CB-0180-41D4-89CF-6CC555105A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75" y="4226814"/>
            <a:ext cx="529684" cy="1233033"/>
          </a:xfrm>
          <a:prstGeom prst="rect">
            <a:avLst/>
          </a:prstGeom>
        </p:spPr>
      </p:pic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4950E5D-0022-4879-88C0-CB64CE7E65C8}"/>
              </a:ext>
            </a:extLst>
          </p:cNvPr>
          <p:cNvCxnSpPr>
            <a:cxnSpLocks/>
          </p:cNvCxnSpPr>
          <p:nvPr/>
        </p:nvCxnSpPr>
        <p:spPr>
          <a:xfrm>
            <a:off x="9907182" y="4248083"/>
            <a:ext cx="0" cy="1293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16B149D-F83E-42D9-8911-18AB230B5CDB}"/>
              </a:ext>
            </a:extLst>
          </p:cNvPr>
          <p:cNvSpPr txBox="1"/>
          <p:nvPr/>
        </p:nvSpPr>
        <p:spPr>
          <a:xfrm>
            <a:off x="328592" y="177986"/>
            <a:ext cx="175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Sobre UNAB</a:t>
            </a:r>
          </a:p>
        </p:txBody>
      </p:sp>
    </p:spTree>
    <p:extLst>
      <p:ext uri="{BB962C8B-B14F-4D97-AF65-F5344CB8AC3E}">
        <p14:creationId xmlns:p14="http://schemas.microsoft.com/office/powerpoint/2010/main" val="286269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326FB586-2F32-CC46-878F-CD54E44A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8" r="705" b="46810"/>
          <a:stretch/>
        </p:blipFill>
        <p:spPr>
          <a:xfrm>
            <a:off x="0" y="-97277"/>
            <a:ext cx="12192000" cy="109754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159" y="202819"/>
            <a:ext cx="719254" cy="600029"/>
          </a:xfrm>
          <a:prstGeom prst="rect">
            <a:avLst/>
          </a:prstGeom>
        </p:spPr>
      </p:pic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6A48CA5F-0561-4FAB-9A54-0274B454E153}"/>
              </a:ext>
            </a:extLst>
          </p:cNvPr>
          <p:cNvCxnSpPr>
            <a:cxnSpLocks/>
            <a:stCxn id="93" idx="3"/>
          </p:cNvCxnSpPr>
          <p:nvPr/>
        </p:nvCxnSpPr>
        <p:spPr>
          <a:xfrm flipV="1">
            <a:off x="3170530" y="4345581"/>
            <a:ext cx="7426489" cy="3344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pic>
        <p:nvPicPr>
          <p:cNvPr id="87" name="Imagen 86">
            <a:extLst>
              <a:ext uri="{FF2B5EF4-FFF2-40B4-BE49-F238E27FC236}">
                <a16:creationId xmlns:a16="http://schemas.microsoft.com/office/drawing/2014/main" id="{93FAB6D2-8867-4FBD-ADB5-0C9AFD123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06" y="3678197"/>
            <a:ext cx="2090565" cy="2587217"/>
          </a:xfrm>
          <a:prstGeom prst="rect">
            <a:avLst/>
          </a:prstGeom>
        </p:spPr>
      </p:pic>
      <p:sp>
        <p:nvSpPr>
          <p:cNvPr id="91" name="Rectángulo: esquinas superiores redondeadas 90">
            <a:extLst>
              <a:ext uri="{FF2B5EF4-FFF2-40B4-BE49-F238E27FC236}">
                <a16:creationId xmlns:a16="http://schemas.microsoft.com/office/drawing/2014/main" id="{74D7D2D6-0495-4913-A358-26DCE095E912}"/>
              </a:ext>
            </a:extLst>
          </p:cNvPr>
          <p:cNvSpPr/>
          <p:nvPr/>
        </p:nvSpPr>
        <p:spPr>
          <a:xfrm rot="10800000">
            <a:off x="869170" y="5069877"/>
            <a:ext cx="1945470" cy="1427200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E525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87FD1A15-85EC-4044-A6CE-0235F35E2952}"/>
              </a:ext>
            </a:extLst>
          </p:cNvPr>
          <p:cNvSpPr txBox="1"/>
          <p:nvPr/>
        </p:nvSpPr>
        <p:spPr>
          <a:xfrm>
            <a:off x="895934" y="5199995"/>
            <a:ext cx="2022958" cy="1129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600" dirty="0">
                <a:solidFill>
                  <a:prstClr val="white"/>
                </a:solidFill>
                <a:latin typeface="Arial Narrow"/>
                <a:cs typeface="Arial Narrow"/>
              </a:rPr>
              <a:t>UNAB obtiene 5 estrellas en las siguientes categorías: educación digital, inclusión, empleabilidad y responsabilidad social.</a:t>
            </a:r>
            <a:endParaRPr lang="en-US" sz="16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6CD58031-3E27-41F9-89CC-E43A8D1C4BB1}"/>
              </a:ext>
            </a:extLst>
          </p:cNvPr>
          <p:cNvSpPr txBox="1"/>
          <p:nvPr/>
        </p:nvSpPr>
        <p:spPr>
          <a:xfrm>
            <a:off x="193833" y="4223470"/>
            <a:ext cx="2976697" cy="31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E52521"/>
                </a:solidFill>
                <a:latin typeface="Arial Narrow"/>
                <a:cs typeface="Arial Narrow"/>
              </a:rPr>
              <a:t>QS Stars University Ratings</a:t>
            </a:r>
            <a:endParaRPr lang="es-ES" sz="2000" dirty="0">
              <a:solidFill>
                <a:srgbClr val="E52521"/>
              </a:solidFill>
              <a:latin typeface="Arial Narrow"/>
              <a:cs typeface="Arial Narrow"/>
            </a:endParaRP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E32598FA-362B-467C-B494-CD75EDCEB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6" y="4716650"/>
            <a:ext cx="1486239" cy="241355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8A5E51BF-C9FB-4DCB-B031-268EEC8842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3" b="-32584"/>
          <a:stretch/>
        </p:blipFill>
        <p:spPr>
          <a:xfrm>
            <a:off x="3299067" y="5008570"/>
            <a:ext cx="1254376" cy="319998"/>
          </a:xfrm>
          <a:prstGeom prst="rect">
            <a:avLst/>
          </a:prstGeom>
        </p:spPr>
      </p:pic>
      <p:sp>
        <p:nvSpPr>
          <p:cNvPr id="98" name="2 CuadroTexto">
            <a:extLst>
              <a:ext uri="{FF2B5EF4-FFF2-40B4-BE49-F238E27FC236}">
                <a16:creationId xmlns:a16="http://schemas.microsoft.com/office/drawing/2014/main" id="{298CDEAE-A12C-4B6F-AFFA-D82B7822C6A7}"/>
              </a:ext>
            </a:extLst>
          </p:cNvPr>
          <p:cNvSpPr txBox="1"/>
          <p:nvPr/>
        </p:nvSpPr>
        <p:spPr>
          <a:xfrm>
            <a:off x="9769218" y="6403211"/>
            <a:ext cx="154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32">
              <a:defRPr/>
            </a:pPr>
            <a:r>
              <a: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70A113A9-26C3-4A2F-A0DF-51088A85878B}"/>
              </a:ext>
            </a:extLst>
          </p:cNvPr>
          <p:cNvCxnSpPr>
            <a:cxnSpLocks/>
            <a:stCxn id="116" idx="6"/>
          </p:cNvCxnSpPr>
          <p:nvPr/>
        </p:nvCxnSpPr>
        <p:spPr>
          <a:xfrm flipV="1">
            <a:off x="236341" y="1324674"/>
            <a:ext cx="9734377" cy="7382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100" name="Rectángulo: esquinas superiores redondeadas 99">
            <a:extLst>
              <a:ext uri="{FF2B5EF4-FFF2-40B4-BE49-F238E27FC236}">
                <a16:creationId xmlns:a16="http://schemas.microsoft.com/office/drawing/2014/main" id="{4C3E7D54-D2F9-4223-819F-38537AC71793}"/>
              </a:ext>
            </a:extLst>
          </p:cNvPr>
          <p:cNvSpPr/>
          <p:nvPr/>
        </p:nvSpPr>
        <p:spPr>
          <a:xfrm>
            <a:off x="819645" y="1117299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C129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F403F35E-B32F-4649-A080-DA60EAF71D40}"/>
              </a:ext>
            </a:extLst>
          </p:cNvPr>
          <p:cNvSpPr txBox="1"/>
          <p:nvPr/>
        </p:nvSpPr>
        <p:spPr>
          <a:xfrm>
            <a:off x="795530" y="1209963"/>
            <a:ext cx="2045874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b="1" dirty="0">
                <a:solidFill>
                  <a:prstClr val="white"/>
                </a:solidFill>
                <a:latin typeface="Arial "/>
                <a:cs typeface="Arial Narrow"/>
              </a:rPr>
              <a:t>1 de las 4 universidades chilenas reconocidas en Ranking </a:t>
            </a:r>
            <a:r>
              <a:rPr lang="es-ES" sz="1400" b="1" dirty="0" err="1">
                <a:solidFill>
                  <a:prstClr val="white"/>
                </a:solidFill>
                <a:latin typeface="Arial "/>
                <a:cs typeface="Arial Narrow"/>
              </a:rPr>
              <a:t>Shangai</a:t>
            </a:r>
            <a:r>
              <a:rPr lang="es-ES" sz="1400" b="1" dirty="0">
                <a:solidFill>
                  <a:prstClr val="white"/>
                </a:solidFill>
                <a:latin typeface="Arial "/>
                <a:cs typeface="Arial Narrow"/>
              </a:rPr>
              <a:t> </a:t>
            </a:r>
          </a:p>
        </p:txBody>
      </p:sp>
      <p:sp>
        <p:nvSpPr>
          <p:cNvPr id="102" name="Rectángulo: esquinas superiores redondeadas 101">
            <a:extLst>
              <a:ext uri="{FF2B5EF4-FFF2-40B4-BE49-F238E27FC236}">
                <a16:creationId xmlns:a16="http://schemas.microsoft.com/office/drawing/2014/main" id="{38499335-785B-4917-9E81-6414A458FA3C}"/>
              </a:ext>
            </a:extLst>
          </p:cNvPr>
          <p:cNvSpPr/>
          <p:nvPr/>
        </p:nvSpPr>
        <p:spPr>
          <a:xfrm>
            <a:off x="3557228" y="1113136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95F1EBBE-F12D-4BF8-92A2-30D85A897DAE}"/>
              </a:ext>
            </a:extLst>
          </p:cNvPr>
          <p:cNvSpPr txBox="1"/>
          <p:nvPr/>
        </p:nvSpPr>
        <p:spPr>
          <a:xfrm>
            <a:off x="3587543" y="1205800"/>
            <a:ext cx="1941917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600" b="1" dirty="0">
                <a:solidFill>
                  <a:prstClr val="white"/>
                </a:solidFill>
                <a:latin typeface="Arial "/>
                <a:cs typeface="Arial Narrow"/>
              </a:rPr>
              <a:t>Dentro de las 3 mejores universidades chilenas</a:t>
            </a:r>
          </a:p>
        </p:txBody>
      </p:sp>
      <p:sp>
        <p:nvSpPr>
          <p:cNvPr id="104" name="Rectángulo: esquinas superiores redondeadas 103">
            <a:extLst>
              <a:ext uri="{FF2B5EF4-FFF2-40B4-BE49-F238E27FC236}">
                <a16:creationId xmlns:a16="http://schemas.microsoft.com/office/drawing/2014/main" id="{F1ECC06A-EA9C-4844-AF34-2D0F89E42D57}"/>
              </a:ext>
            </a:extLst>
          </p:cNvPr>
          <p:cNvSpPr/>
          <p:nvPr/>
        </p:nvSpPr>
        <p:spPr>
          <a:xfrm>
            <a:off x="6438923" y="1108973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8417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5402C299-F92C-4A80-96F6-111562F6EEDB}"/>
              </a:ext>
            </a:extLst>
          </p:cNvPr>
          <p:cNvSpPr txBox="1"/>
          <p:nvPr/>
        </p:nvSpPr>
        <p:spPr>
          <a:xfrm>
            <a:off x="6556326" y="1282322"/>
            <a:ext cx="1264817" cy="444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>
                <a:solidFill>
                  <a:prstClr val="white"/>
                </a:solidFill>
                <a:latin typeface="Arial "/>
                <a:cs typeface="Arial Narrow"/>
              </a:rPr>
              <a:t>5to</a:t>
            </a:r>
            <a:endParaRPr lang="es-ES" sz="32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6E0977BC-CE8A-4FC8-A0AA-B98A98DA7B94}"/>
              </a:ext>
            </a:extLst>
          </p:cNvPr>
          <p:cNvSpPr txBox="1"/>
          <p:nvPr/>
        </p:nvSpPr>
        <p:spPr>
          <a:xfrm>
            <a:off x="7525069" y="1249026"/>
            <a:ext cx="747636" cy="547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Lugar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en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Chile</a:t>
            </a:r>
            <a:endParaRPr lang="es-ES" sz="14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D375FA50-3252-414B-B50B-C0841975CC6B}"/>
              </a:ext>
            </a:extLst>
          </p:cNvPr>
          <p:cNvSpPr txBox="1"/>
          <p:nvPr/>
        </p:nvSpPr>
        <p:spPr>
          <a:xfrm>
            <a:off x="754225" y="2056912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C1292E"/>
                </a:solidFill>
                <a:latin typeface="Arial Narrow"/>
                <a:cs typeface="Arial Narrow"/>
              </a:rPr>
              <a:t>ACADEMIC RANKING OF WORLD UNIVERSITIES (ARWU) 2021</a:t>
            </a:r>
            <a:endParaRPr lang="es-ES" sz="1400" b="1" dirty="0">
              <a:solidFill>
                <a:srgbClr val="C1292E"/>
              </a:solidFill>
              <a:latin typeface="Arial Narrow"/>
              <a:cs typeface="Arial Narrow"/>
            </a:endParaRP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7DB94FC5-B0CE-4ED6-97A0-07CB420DFCEB}"/>
              </a:ext>
            </a:extLst>
          </p:cNvPr>
          <p:cNvSpPr txBox="1"/>
          <p:nvPr/>
        </p:nvSpPr>
        <p:spPr>
          <a:xfrm>
            <a:off x="3491809" y="2052749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TIMES HIGHER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EDUCATION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IMPACT RANKING 2021</a:t>
            </a:r>
            <a:endParaRPr lang="es-ES" sz="1400" b="1" dirty="0">
              <a:solidFill>
                <a:srgbClr val="E52521"/>
              </a:solidFill>
              <a:latin typeface="Arial Narrow"/>
              <a:cs typeface="Arial Narrow"/>
            </a:endParaRP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035AB21C-6F74-468E-AFC4-6251E621C4F6}"/>
              </a:ext>
            </a:extLst>
          </p:cNvPr>
          <p:cNvSpPr txBox="1"/>
          <p:nvPr/>
        </p:nvSpPr>
        <p:spPr>
          <a:xfrm>
            <a:off x="6343189" y="2055717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SCIMAGO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INSTITUTIONAL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RANKING 2021</a:t>
            </a:r>
            <a:endParaRPr lang="es-ES" sz="1400" b="1" dirty="0">
              <a:solidFill>
                <a:srgbClr val="84171B"/>
              </a:solidFill>
              <a:latin typeface="Arial Narrow"/>
              <a:cs typeface="Arial Narrow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C94C4632-61E5-47BA-B3AD-15FBE1E37556}"/>
              </a:ext>
            </a:extLst>
          </p:cNvPr>
          <p:cNvSpPr txBox="1"/>
          <p:nvPr/>
        </p:nvSpPr>
        <p:spPr>
          <a:xfrm>
            <a:off x="754224" y="2736466"/>
            <a:ext cx="2046619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Uno de los rankings más prestigiosos en investigación a nivel mundial.</a:t>
            </a: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5CFFAFD7-0083-42F0-AED7-04CB6A987539}"/>
              </a:ext>
            </a:extLst>
          </p:cNvPr>
          <p:cNvSpPr txBox="1"/>
          <p:nvPr/>
        </p:nvSpPr>
        <p:spPr>
          <a:xfrm>
            <a:off x="3491809" y="2736466"/>
            <a:ext cx="2219935" cy="61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Medición global basada en el cumplimiento de los Objetivos de Desarrollo Sostenible de Naciones Unidas</a:t>
            </a: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4C449179-B7F0-4F6B-B9C7-8D8B9AE8856F}"/>
              </a:ext>
            </a:extLst>
          </p:cNvPr>
          <p:cNvSpPr txBox="1"/>
          <p:nvPr/>
        </p:nvSpPr>
        <p:spPr>
          <a:xfrm>
            <a:off x="6334225" y="2736466"/>
            <a:ext cx="2037654" cy="99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Este ranking reconoce anualmente el nivel de investigación de las universidades en todo el mundo. </a:t>
            </a:r>
          </a:p>
          <a:p>
            <a:pPr>
              <a:lnSpc>
                <a:spcPct val="70000"/>
              </a:lnSpc>
            </a:pPr>
            <a:r>
              <a:rPr lang="es-E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UNAB es además una de las 3 universidades chilenas que investiga en todas las disciplinas</a:t>
            </a:r>
            <a:endParaRPr lang="en-U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5A630F3B-A658-4BA3-BDF0-83439F558F4E}"/>
              </a:ext>
            </a:extLst>
          </p:cNvPr>
          <p:cNvCxnSpPr>
            <a:cxnSpLocks/>
          </p:cNvCxnSpPr>
          <p:nvPr/>
        </p:nvCxnSpPr>
        <p:spPr>
          <a:xfrm flipV="1">
            <a:off x="819645" y="2688670"/>
            <a:ext cx="1972233" cy="4854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51D65ED9-AE03-41D4-AA3C-D636482A8598}"/>
              </a:ext>
            </a:extLst>
          </p:cNvPr>
          <p:cNvCxnSpPr>
            <a:cxnSpLocks/>
          </p:cNvCxnSpPr>
          <p:nvPr/>
        </p:nvCxnSpPr>
        <p:spPr>
          <a:xfrm>
            <a:off x="3587544" y="2697686"/>
            <a:ext cx="1941918" cy="1302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D69E5231-4EAF-4BF2-9DCA-CE80C9F96557}"/>
              </a:ext>
            </a:extLst>
          </p:cNvPr>
          <p:cNvCxnSpPr>
            <a:cxnSpLocks/>
          </p:cNvCxnSpPr>
          <p:nvPr/>
        </p:nvCxnSpPr>
        <p:spPr>
          <a:xfrm>
            <a:off x="6438923" y="2710711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116" name="Elipse 115">
            <a:extLst>
              <a:ext uri="{FF2B5EF4-FFF2-40B4-BE49-F238E27FC236}">
                <a16:creationId xmlns:a16="http://schemas.microsoft.com/office/drawing/2014/main" id="{A845A4C5-6A3E-4EA9-A498-DE5089372559}"/>
              </a:ext>
            </a:extLst>
          </p:cNvPr>
          <p:cNvSpPr/>
          <p:nvPr/>
        </p:nvSpPr>
        <p:spPr>
          <a:xfrm>
            <a:off x="92341" y="1324674"/>
            <a:ext cx="144000" cy="147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ectángulo: esquinas superiores redondeadas 116">
            <a:extLst>
              <a:ext uri="{FF2B5EF4-FFF2-40B4-BE49-F238E27FC236}">
                <a16:creationId xmlns:a16="http://schemas.microsoft.com/office/drawing/2014/main" id="{38D22502-DBA6-4CEA-8519-67C06F1AF9A1}"/>
              </a:ext>
            </a:extLst>
          </p:cNvPr>
          <p:cNvSpPr/>
          <p:nvPr/>
        </p:nvSpPr>
        <p:spPr>
          <a:xfrm>
            <a:off x="9201636" y="1108973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E35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B465E2D9-F363-4AD4-99A8-BFED8705C4DB}"/>
              </a:ext>
            </a:extLst>
          </p:cNvPr>
          <p:cNvSpPr txBox="1"/>
          <p:nvPr/>
        </p:nvSpPr>
        <p:spPr>
          <a:xfrm>
            <a:off x="9345165" y="1282322"/>
            <a:ext cx="1264817" cy="444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>
                <a:solidFill>
                  <a:prstClr val="white"/>
                </a:solidFill>
                <a:latin typeface="Arial "/>
                <a:cs typeface="Arial Narrow"/>
              </a:rPr>
              <a:t>4to</a:t>
            </a:r>
            <a:endParaRPr lang="es-ES" sz="32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8046CFB0-0A69-4EE1-97B6-62186FFFDAF9}"/>
              </a:ext>
            </a:extLst>
          </p:cNvPr>
          <p:cNvSpPr txBox="1"/>
          <p:nvPr/>
        </p:nvSpPr>
        <p:spPr>
          <a:xfrm>
            <a:off x="10174570" y="1249026"/>
            <a:ext cx="747636" cy="547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Lugar </a:t>
            </a:r>
            <a:r>
              <a:rPr lang="en-US" sz="1400" b="1" dirty="0" err="1">
                <a:solidFill>
                  <a:prstClr val="white"/>
                </a:solidFill>
                <a:latin typeface="Arial "/>
                <a:cs typeface="Arial Narrow"/>
              </a:rPr>
              <a:t>en</a:t>
            </a:r>
            <a:r>
              <a:rPr lang="en-US" sz="1400" b="1" dirty="0">
                <a:solidFill>
                  <a:prstClr val="white"/>
                </a:solidFill>
                <a:latin typeface="Arial "/>
                <a:cs typeface="Arial Narrow"/>
              </a:rPr>
              <a:t> Chile</a:t>
            </a:r>
            <a:endParaRPr lang="es-ES" sz="14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8D60FAAF-01E8-4EF2-95F4-BE0DF5F11C32}"/>
              </a:ext>
            </a:extLst>
          </p:cNvPr>
          <p:cNvSpPr txBox="1"/>
          <p:nvPr/>
        </p:nvSpPr>
        <p:spPr>
          <a:xfrm>
            <a:off x="9105902" y="2055717"/>
            <a:ext cx="2150541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UNIVERSITY RANKING BY ACADEMIC PERFORMANCE (URAP) 2021</a:t>
            </a:r>
            <a:endParaRPr lang="es-ES" sz="1400" b="1" dirty="0">
              <a:solidFill>
                <a:srgbClr val="84171B"/>
              </a:solidFill>
              <a:latin typeface="Arial Narrow"/>
              <a:cs typeface="Arial Narrow"/>
            </a:endParaRPr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B3917DF8-BF99-4495-B58A-129C81A5FB1F}"/>
              </a:ext>
            </a:extLst>
          </p:cNvPr>
          <p:cNvSpPr txBox="1"/>
          <p:nvPr/>
        </p:nvSpPr>
        <p:spPr>
          <a:xfrm>
            <a:off x="9096938" y="2736466"/>
            <a:ext cx="2249472" cy="61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Este ranking mide el desempeño en investigación de tres mil instituciones a nivel mundial, incluidas 29 universidades chilenas.</a:t>
            </a:r>
          </a:p>
        </p:txBody>
      </p:sp>
      <p:cxnSp>
        <p:nvCxnSpPr>
          <p:cNvPr id="122" name="Conector recto 121">
            <a:extLst>
              <a:ext uri="{FF2B5EF4-FFF2-40B4-BE49-F238E27FC236}">
                <a16:creationId xmlns:a16="http://schemas.microsoft.com/office/drawing/2014/main" id="{35834948-6F3E-4F5C-BAC2-5980DF040237}"/>
              </a:ext>
            </a:extLst>
          </p:cNvPr>
          <p:cNvCxnSpPr>
            <a:cxnSpLocks/>
          </p:cNvCxnSpPr>
          <p:nvPr/>
        </p:nvCxnSpPr>
        <p:spPr>
          <a:xfrm>
            <a:off x="9201636" y="2710711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94EE063C-EF8A-49B7-BB87-3DBDF96A6172}"/>
              </a:ext>
            </a:extLst>
          </p:cNvPr>
          <p:cNvSpPr txBox="1"/>
          <p:nvPr/>
        </p:nvSpPr>
        <p:spPr>
          <a:xfrm>
            <a:off x="108974" y="166362"/>
            <a:ext cx="389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Rankings internacionales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48A8A90-D870-4753-AAAC-BE900C31E2FB}"/>
              </a:ext>
            </a:extLst>
          </p:cNvPr>
          <p:cNvSpPr txBox="1"/>
          <p:nvPr/>
        </p:nvSpPr>
        <p:spPr>
          <a:xfrm>
            <a:off x="3214958" y="5411039"/>
            <a:ext cx="1328387" cy="547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4 estrellas en  Enseñanza e Internacionalidad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C08140B-6763-4E32-9BAE-F57FC4088667}"/>
              </a:ext>
            </a:extLst>
          </p:cNvPr>
          <p:cNvSpPr txBox="1"/>
          <p:nvPr/>
        </p:nvSpPr>
        <p:spPr>
          <a:xfrm>
            <a:off x="5739128" y="4971806"/>
            <a:ext cx="3526515" cy="26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600" b="1" dirty="0">
                <a:solidFill>
                  <a:srgbClr val="84171B"/>
                </a:solidFill>
                <a:latin typeface="Arial Narrow"/>
                <a:cs typeface="Arial Narrow"/>
              </a:rPr>
              <a:t>DENTRO DE LAS 4 MEJORES DE CHILE: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6423B62A-EBFA-43BF-BB7B-18DAF405DAC3}"/>
              </a:ext>
            </a:extLst>
          </p:cNvPr>
          <p:cNvSpPr/>
          <p:nvPr/>
        </p:nvSpPr>
        <p:spPr>
          <a:xfrm>
            <a:off x="5909547" y="5290627"/>
            <a:ext cx="2939499" cy="538132"/>
          </a:xfrm>
          <a:prstGeom prst="roundRect">
            <a:avLst>
              <a:gd name="adj" fmla="val 50000"/>
            </a:avLst>
          </a:prstGeom>
          <a:solidFill>
            <a:srgbClr val="8417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2 CuadroTexto">
            <a:extLst>
              <a:ext uri="{FF2B5EF4-FFF2-40B4-BE49-F238E27FC236}">
                <a16:creationId xmlns:a16="http://schemas.microsoft.com/office/drawing/2014/main" id="{16E1CF5B-5E17-42D4-810A-ACF420CDDFF1}"/>
              </a:ext>
            </a:extLst>
          </p:cNvPr>
          <p:cNvSpPr txBox="1"/>
          <p:nvPr/>
        </p:nvSpPr>
        <p:spPr>
          <a:xfrm>
            <a:off x="5929867" y="5295486"/>
            <a:ext cx="291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2021 RANKING INNOVACIÓN SCIMAGO</a:t>
            </a:r>
            <a:endParaRPr lang="es-CL" sz="14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4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326FB586-2F32-CC46-878F-CD54E44A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8" r="705" b="46810"/>
          <a:stretch/>
        </p:blipFill>
        <p:spPr>
          <a:xfrm>
            <a:off x="0" y="-97277"/>
            <a:ext cx="12192000" cy="109754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159" y="202819"/>
            <a:ext cx="719254" cy="600029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6C89B6BE-922D-433A-AE7C-ACADD07E54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0" r="1692"/>
          <a:stretch/>
        </p:blipFill>
        <p:spPr>
          <a:xfrm>
            <a:off x="0" y="1000263"/>
            <a:ext cx="5753777" cy="5857736"/>
          </a:xfrm>
          <a:prstGeom prst="rect">
            <a:avLst/>
          </a:prstGeom>
        </p:spPr>
      </p:pic>
      <p:sp>
        <p:nvSpPr>
          <p:cNvPr id="44" name="object 6">
            <a:extLst>
              <a:ext uri="{FF2B5EF4-FFF2-40B4-BE49-F238E27FC236}">
                <a16:creationId xmlns:a16="http://schemas.microsoft.com/office/drawing/2014/main" id="{126B8967-28AA-4394-B641-B537878954C4}"/>
              </a:ext>
            </a:extLst>
          </p:cNvPr>
          <p:cNvSpPr txBox="1"/>
          <p:nvPr/>
        </p:nvSpPr>
        <p:spPr>
          <a:xfrm>
            <a:off x="6538431" y="1339540"/>
            <a:ext cx="4119636" cy="1048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5 años de acreditación institucional por la Comisión Nacional de Acreditación (CNA). </a:t>
            </a:r>
          </a:p>
          <a:p>
            <a:pPr marL="88264" marR="13530" defTabSz="914400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2018</a:t>
            </a:r>
            <a:r>
              <a:rPr lang="en-US" sz="1600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-</a:t>
            </a: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2022</a:t>
            </a:r>
            <a:endParaRPr lang="en-US" sz="1600" dirty="0">
              <a:solidFill>
                <a:prstClr val="black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A4DBB92F-5C48-4D4E-A1C3-C8837427D702}"/>
              </a:ext>
            </a:extLst>
          </p:cNvPr>
          <p:cNvSpPr txBox="1"/>
          <p:nvPr/>
        </p:nvSpPr>
        <p:spPr>
          <a:xfrm>
            <a:off x="6538430" y="2812812"/>
            <a:ext cx="4456783" cy="1077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años de acreditación internacional por la prestigiosa agencia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Middle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States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Commission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Higher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8264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</a:rPr>
              <a:t>2020 -2028  </a:t>
            </a:r>
          </a:p>
        </p:txBody>
      </p:sp>
      <p:sp>
        <p:nvSpPr>
          <p:cNvPr id="46" name="object 6">
            <a:extLst>
              <a:ext uri="{FF2B5EF4-FFF2-40B4-BE49-F238E27FC236}">
                <a16:creationId xmlns:a16="http://schemas.microsoft.com/office/drawing/2014/main" id="{382A63D5-0053-4C8C-A605-7DD8304EACF4}"/>
              </a:ext>
            </a:extLst>
          </p:cNvPr>
          <p:cNvSpPr txBox="1"/>
          <p:nvPr/>
        </p:nvSpPr>
        <p:spPr>
          <a:xfrm>
            <a:off x="6448689" y="4285611"/>
            <a:ext cx="4456782" cy="973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s-E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Sistema de Aseguramiento de la Calidad acreditado por la Agencia Nacional de evaluación de la calidad y acreditación de España (ANECA)</a:t>
            </a:r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5F2CC7DA-2C8A-443B-AD36-5CF3B8618899}"/>
              </a:ext>
            </a:extLst>
          </p:cNvPr>
          <p:cNvSpPr txBox="1"/>
          <p:nvPr/>
        </p:nvSpPr>
        <p:spPr>
          <a:xfrm>
            <a:off x="6538429" y="5742711"/>
            <a:ext cx="4419210" cy="1040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Primera Universidad Privada chilena en acreditar su área de Investigación. 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3AF0AE4-129C-43B2-AD6C-A5729B5C487F}"/>
              </a:ext>
            </a:extLst>
          </p:cNvPr>
          <p:cNvSpPr/>
          <p:nvPr/>
        </p:nvSpPr>
        <p:spPr>
          <a:xfrm flipV="1">
            <a:off x="6538431" y="2536120"/>
            <a:ext cx="4358698" cy="45719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1B3E6D5-310A-493C-8F38-CBC5E8412AB8}"/>
              </a:ext>
            </a:extLst>
          </p:cNvPr>
          <p:cNvSpPr/>
          <p:nvPr/>
        </p:nvSpPr>
        <p:spPr>
          <a:xfrm flipV="1">
            <a:off x="6448689" y="5529960"/>
            <a:ext cx="4554866" cy="45719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41D6A50E-03BD-48BD-B7E4-7E37FBF491AF}"/>
              </a:ext>
            </a:extLst>
          </p:cNvPr>
          <p:cNvSpPr/>
          <p:nvPr/>
        </p:nvSpPr>
        <p:spPr>
          <a:xfrm flipV="1">
            <a:off x="6414311" y="4038550"/>
            <a:ext cx="4554866" cy="45720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0D6ABF5-4462-42C2-8165-87C6575C6B9B}"/>
              </a:ext>
            </a:extLst>
          </p:cNvPr>
          <p:cNvSpPr txBox="1"/>
          <p:nvPr/>
        </p:nvSpPr>
        <p:spPr>
          <a:xfrm>
            <a:off x="328592" y="177986"/>
            <a:ext cx="394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Aseguramiento de la calidad</a:t>
            </a:r>
          </a:p>
        </p:txBody>
      </p:sp>
    </p:spTree>
    <p:extLst>
      <p:ext uri="{BB962C8B-B14F-4D97-AF65-F5344CB8AC3E}">
        <p14:creationId xmlns:p14="http://schemas.microsoft.com/office/powerpoint/2010/main" val="131415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3" y="1247779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5" y="3912323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AB5D60-5E04-DC48-9A23-F589A9AF6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6162002-7276-CF4F-AB4A-123FD0D0D9B3}"/>
              </a:ext>
            </a:extLst>
          </p:cNvPr>
          <p:cNvCxnSpPr>
            <a:cxnSpLocks/>
          </p:cNvCxnSpPr>
          <p:nvPr/>
        </p:nvCxnSpPr>
        <p:spPr>
          <a:xfrm>
            <a:off x="3830272" y="2160319"/>
            <a:ext cx="0" cy="21153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-124691" y="1035586"/>
            <a:ext cx="12552218" cy="4771827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7F35E80-3347-FE49-BCC1-B72F36533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501" y="2160319"/>
            <a:ext cx="2274489" cy="21153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AF87CCB-75C8-4BD5-A97F-DA053CCD8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2337" y="1442385"/>
            <a:ext cx="6348904" cy="2272833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L" sz="5400" b="1" dirty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777878E-876D-4C27-AA2B-3677A29FD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542" y="3610320"/>
            <a:ext cx="5944059" cy="1155525"/>
          </a:xfrm>
        </p:spPr>
        <p:txBody>
          <a:bodyPr anchor="t">
            <a:normAutofit/>
          </a:bodyPr>
          <a:lstStyle/>
          <a:p>
            <a:pPr algn="l"/>
            <a:r>
              <a:rPr lang="es-MX" sz="1600" dirty="0">
                <a:solidFill>
                  <a:schemeClr val="bg1"/>
                </a:solidFill>
              </a:rPr>
              <a:t>XXXXX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04FE903-E485-489D-A4B5-61946A20AE81}"/>
              </a:ext>
            </a:extLst>
          </p:cNvPr>
          <p:cNvSpPr txBox="1">
            <a:spLocks/>
          </p:cNvSpPr>
          <p:nvPr/>
        </p:nvSpPr>
        <p:spPr>
          <a:xfrm>
            <a:off x="4211541" y="4412660"/>
            <a:ext cx="3207224" cy="1155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b="1" dirty="0">
                <a:solidFill>
                  <a:schemeClr val="bg1"/>
                </a:solidFill>
              </a:rPr>
              <a:t>XXXXXXX</a:t>
            </a:r>
            <a:endParaRPr lang="es-C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41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B92E11909EF94AACE1E550F28DC0A1" ma:contentTypeVersion="11" ma:contentTypeDescription="Crear nuevo documento." ma:contentTypeScope="" ma:versionID="619292d383d2cb3af13b63f7664dd1f0">
  <xsd:schema xmlns:xsd="http://www.w3.org/2001/XMLSchema" xmlns:xs="http://www.w3.org/2001/XMLSchema" xmlns:p="http://schemas.microsoft.com/office/2006/metadata/properties" xmlns:ns3="bbe0682e-8500-40d4-8260-ed93f80b483f" xmlns:ns4="af183369-a6fc-47c0-a0ba-f7775af778f4" targetNamespace="http://schemas.microsoft.com/office/2006/metadata/properties" ma:root="true" ma:fieldsID="049f1b68e600eea9d941cc1c892e3dd7" ns3:_="" ns4:_="">
    <xsd:import namespace="bbe0682e-8500-40d4-8260-ed93f80b483f"/>
    <xsd:import namespace="af183369-a6fc-47c0-a0ba-f7775af778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0682e-8500-40d4-8260-ed93f80b48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83369-a6fc-47c0-a0ba-f7775af778f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FBAF0F-C215-46A7-B73E-E1FDD92343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6DEA3E-105E-40C4-90E4-9A3908BA9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0682e-8500-40d4-8260-ed93f80b483f"/>
    <ds:schemaRef ds:uri="af183369-a6fc-47c0-a0ba-f7775af778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DA7C31-1791-42D1-837F-4251F7C73901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bbe0682e-8500-40d4-8260-ed93f80b483f"/>
    <ds:schemaRef ds:uri="http://schemas.openxmlformats.org/package/2006/metadata/core-properties"/>
    <ds:schemaRef ds:uri="http://schemas.microsoft.com/office/2006/metadata/properties"/>
    <ds:schemaRef ds:uri="af183369-a6fc-47c0-a0ba-f7775af778f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419</Words>
  <Application>Microsoft Office PowerPoint</Application>
  <PresentationFormat>Panorámica</PresentationFormat>
  <Paragraphs>70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</vt:lpstr>
      <vt:lpstr>Arial Narrow</vt:lpstr>
      <vt:lpstr>Calibri</vt:lpstr>
      <vt:lpstr>Calibri Light</vt:lpstr>
      <vt:lpstr>Tema de Office</vt:lpstr>
      <vt:lpstr>XXX</vt:lpstr>
      <vt:lpstr>Presentación de PowerPoint</vt:lpstr>
      <vt:lpstr>Presentación de PowerPoint</vt:lpstr>
      <vt:lpstr>Presentación de PowerPoint</vt:lpstr>
      <vt:lpstr>Presentación de PowerPoint</vt:lpstr>
      <vt:lpstr>XXX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AUTOEVALUACIÓN INSTITUCIONAL 2022 UNIVERSIDAD ANDRÉS BELLO</dc:title>
  <dc:creator>Ana María Pavez Ituarte</dc:creator>
  <cp:lastModifiedBy>Paola Alejandra Jarur Chamy</cp:lastModifiedBy>
  <cp:revision>77</cp:revision>
  <dcterms:created xsi:type="dcterms:W3CDTF">2020-07-15T16:04:08Z</dcterms:created>
  <dcterms:modified xsi:type="dcterms:W3CDTF">2022-01-31T15:37:34Z</dcterms:modified>
</cp:coreProperties>
</file>