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2" r:id="rId2"/>
    <p:sldId id="303" r:id="rId3"/>
    <p:sldId id="306" r:id="rId4"/>
    <p:sldId id="304" r:id="rId5"/>
    <p:sldId id="305" r:id="rId6"/>
  </p:sldIdLst>
  <p:sldSz cx="9144000" cy="6858000" type="letter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F65"/>
    <a:srgbClr val="E30000"/>
    <a:srgbClr val="E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88AB18-C673-4A2D-B55A-F7E1AA141CD7}" v="19" dt="2022-01-31T13:17:52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4649"/>
  </p:normalViewPr>
  <p:slideViewPr>
    <p:cSldViewPr snapToGrid="0" snapToObjects="1">
      <p:cViewPr varScale="1">
        <p:scale>
          <a:sx n="104" d="100"/>
          <a:sy n="104" d="100"/>
        </p:scale>
        <p:origin x="18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eb2a7d79476950051e46bb22be043da915db42be12fcf09fa5fbcbdfd1e1932b::" providerId="AD" clId="Web-{06BA73ED-A061-6375-8FFE-D5F796DAB0DE}"/>
    <pc:docChg chg="modSld">
      <pc:chgData name="Usuario invitado" userId="S::urn:spo:anon#eb2a7d79476950051e46bb22be043da915db42be12fcf09fa5fbcbdfd1e1932b::" providerId="AD" clId="Web-{06BA73ED-A061-6375-8FFE-D5F796DAB0DE}" dt="2018-08-28T18:40:40.402" v="2" actId="1076"/>
      <pc:docMkLst>
        <pc:docMk/>
      </pc:docMkLst>
      <pc:sldChg chg="delSp modSp">
        <pc:chgData name="Usuario invitado" userId="S::urn:spo:anon#eb2a7d79476950051e46bb22be043da915db42be12fcf09fa5fbcbdfd1e1932b::" providerId="AD" clId="Web-{06BA73ED-A061-6375-8FFE-D5F796DAB0DE}" dt="2018-08-28T18:40:40.402" v="2" actId="1076"/>
        <pc:sldMkLst>
          <pc:docMk/>
          <pc:sldMk cId="1957369981" sldId="262"/>
        </pc:sldMkLst>
        <pc:spChg chg="del">
          <ac:chgData name="Usuario invitado" userId="S::urn:spo:anon#eb2a7d79476950051e46bb22be043da915db42be12fcf09fa5fbcbdfd1e1932b::" providerId="AD" clId="Web-{06BA73ED-A061-6375-8FFE-D5F796DAB0DE}" dt="2018-08-28T18:39:21.057" v="1"/>
          <ac:spMkLst>
            <pc:docMk/>
            <pc:sldMk cId="1957369981" sldId="262"/>
            <ac:spMk id="7" creationId="{C85DB8C4-FFB0-4CA0-AC46-2DA3367DA6D7}"/>
          </ac:spMkLst>
        </pc:spChg>
        <pc:spChg chg="del">
          <ac:chgData name="Usuario invitado" userId="S::urn:spo:anon#eb2a7d79476950051e46bb22be043da915db42be12fcf09fa5fbcbdfd1e1932b::" providerId="AD" clId="Web-{06BA73ED-A061-6375-8FFE-D5F796DAB0DE}" dt="2018-08-28T18:39:18.916" v="0"/>
          <ac:spMkLst>
            <pc:docMk/>
            <pc:sldMk cId="1957369981" sldId="262"/>
            <ac:spMk id="11" creationId="{00000000-0000-0000-0000-000000000000}"/>
          </ac:spMkLst>
        </pc:spChg>
        <pc:picChg chg="mod">
          <ac:chgData name="Usuario invitado" userId="S::urn:spo:anon#eb2a7d79476950051e46bb22be043da915db42be12fcf09fa5fbcbdfd1e1932b::" providerId="AD" clId="Web-{06BA73ED-A061-6375-8FFE-D5F796DAB0DE}" dt="2018-08-28T18:40:40.402" v="2" actId="1076"/>
          <ac:picMkLst>
            <pc:docMk/>
            <pc:sldMk cId="1957369981" sldId="262"/>
            <ac:picMk id="10" creationId="{00000000-0000-0000-0000-000000000000}"/>
          </ac:picMkLst>
        </pc:picChg>
      </pc:sldChg>
    </pc:docChg>
  </pc:docChgLst>
  <pc:docChgLst>
    <pc:chgData name="Paola Alejandra Jarur Chamy" userId="90bb2a2d-fae6-4337-8a41-cfbd67e07fdf" providerId="ADAL" clId="{A088AB18-C673-4A2D-B55A-F7E1AA141CD7}"/>
    <pc:docChg chg="undo custSel addSld delSld modSld">
      <pc:chgData name="Paola Alejandra Jarur Chamy" userId="90bb2a2d-fae6-4337-8a41-cfbd67e07fdf" providerId="ADAL" clId="{A088AB18-C673-4A2D-B55A-F7E1AA141CD7}" dt="2022-01-31T13:17:52.733" v="1316"/>
      <pc:docMkLst>
        <pc:docMk/>
      </pc:docMkLst>
      <pc:sldChg chg="add del">
        <pc:chgData name="Paola Alejandra Jarur Chamy" userId="90bb2a2d-fae6-4337-8a41-cfbd67e07fdf" providerId="ADAL" clId="{A088AB18-C673-4A2D-B55A-F7E1AA141CD7}" dt="2022-01-30T01:07:25.742" v="1"/>
        <pc:sldMkLst>
          <pc:docMk/>
          <pc:sldMk cId="2317203151" sldId="258"/>
        </pc:sldMkLst>
      </pc:sldChg>
      <pc:sldChg chg="modSp mod">
        <pc:chgData name="Paola Alejandra Jarur Chamy" userId="90bb2a2d-fae6-4337-8a41-cfbd67e07fdf" providerId="ADAL" clId="{A088AB18-C673-4A2D-B55A-F7E1AA141CD7}" dt="2022-01-31T13:03:27.474" v="1315" actId="20577"/>
        <pc:sldMkLst>
          <pc:docMk/>
          <pc:sldMk cId="1957369981" sldId="262"/>
        </pc:sldMkLst>
        <pc:spChg chg="mod">
          <ac:chgData name="Paola Alejandra Jarur Chamy" userId="90bb2a2d-fae6-4337-8a41-cfbd67e07fdf" providerId="ADAL" clId="{A088AB18-C673-4A2D-B55A-F7E1AA141CD7}" dt="2022-01-31T13:03:27.474" v="1315" actId="20577"/>
          <ac:spMkLst>
            <pc:docMk/>
            <pc:sldMk cId="1957369981" sldId="262"/>
            <ac:spMk id="13" creationId="{00000000-0000-0000-0000-000000000000}"/>
          </ac:spMkLst>
        </pc:spChg>
        <pc:picChg chg="mod">
          <ac:chgData name="Paola Alejandra Jarur Chamy" userId="90bb2a2d-fae6-4337-8a41-cfbd67e07fdf" providerId="ADAL" clId="{A088AB18-C673-4A2D-B55A-F7E1AA141CD7}" dt="2022-01-30T01:25:08.536" v="765" actId="1038"/>
          <ac:picMkLst>
            <pc:docMk/>
            <pc:sldMk cId="1957369981" sldId="262"/>
            <ac:picMk id="10" creationId="{00000000-0000-0000-0000-000000000000}"/>
          </ac:picMkLst>
        </pc:picChg>
      </pc:sldChg>
      <pc:sldChg chg="add del">
        <pc:chgData name="Paola Alejandra Jarur Chamy" userId="90bb2a2d-fae6-4337-8a41-cfbd67e07fdf" providerId="ADAL" clId="{A088AB18-C673-4A2D-B55A-F7E1AA141CD7}" dt="2022-01-30T01:14:13.524" v="275" actId="47"/>
        <pc:sldMkLst>
          <pc:docMk/>
          <pc:sldMk cId="1539355734" sldId="265"/>
        </pc:sldMkLst>
      </pc:sldChg>
      <pc:sldChg chg="addSp delSp modSp mod">
        <pc:chgData name="Paola Alejandra Jarur Chamy" userId="90bb2a2d-fae6-4337-8a41-cfbd67e07fdf" providerId="ADAL" clId="{A088AB18-C673-4A2D-B55A-F7E1AA141CD7}" dt="2022-01-30T01:11:43.430" v="273" actId="14100"/>
        <pc:sldMkLst>
          <pc:docMk/>
          <pc:sldMk cId="1761978179" sldId="303"/>
        </pc:sldMkLst>
        <pc:spChg chg="add mod">
          <ac:chgData name="Paola Alejandra Jarur Chamy" userId="90bb2a2d-fae6-4337-8a41-cfbd67e07fdf" providerId="ADAL" clId="{A088AB18-C673-4A2D-B55A-F7E1AA141CD7}" dt="2022-01-30T01:11:43.430" v="273" actId="14100"/>
          <ac:spMkLst>
            <pc:docMk/>
            <pc:sldMk cId="1761978179" sldId="303"/>
            <ac:spMk id="5" creationId="{699E2788-EBE2-45DF-9C0B-D666080A46A9}"/>
          </ac:spMkLst>
        </pc:spChg>
        <pc:spChg chg="add mod">
          <ac:chgData name="Paola Alejandra Jarur Chamy" userId="90bb2a2d-fae6-4337-8a41-cfbd67e07fdf" providerId="ADAL" clId="{A088AB18-C673-4A2D-B55A-F7E1AA141CD7}" dt="2022-01-30T01:11:34.847" v="269" actId="1035"/>
          <ac:spMkLst>
            <pc:docMk/>
            <pc:sldMk cId="1761978179" sldId="303"/>
            <ac:spMk id="6" creationId="{9DEC9D77-6AA7-4B6B-881C-F31DAAE1DB2A}"/>
          </ac:spMkLst>
        </pc:spChg>
        <pc:spChg chg="add mod">
          <ac:chgData name="Paola Alejandra Jarur Chamy" userId="90bb2a2d-fae6-4337-8a41-cfbd67e07fdf" providerId="ADAL" clId="{A088AB18-C673-4A2D-B55A-F7E1AA141CD7}" dt="2022-01-30T01:11:34.847" v="269" actId="1035"/>
          <ac:spMkLst>
            <pc:docMk/>
            <pc:sldMk cId="1761978179" sldId="303"/>
            <ac:spMk id="8" creationId="{8E5AB793-981F-4F0C-993F-B574912D895B}"/>
          </ac:spMkLst>
        </pc:spChg>
        <pc:spChg chg="add mod">
          <ac:chgData name="Paola Alejandra Jarur Chamy" userId="90bb2a2d-fae6-4337-8a41-cfbd67e07fdf" providerId="ADAL" clId="{A088AB18-C673-4A2D-B55A-F7E1AA141CD7}" dt="2022-01-30T01:11:27.849" v="261" actId="1035"/>
          <ac:spMkLst>
            <pc:docMk/>
            <pc:sldMk cId="1761978179" sldId="303"/>
            <ac:spMk id="10" creationId="{DC1D303F-E600-4ACE-9AB7-C6AEB05050D4}"/>
          </ac:spMkLst>
        </pc:spChg>
        <pc:spChg chg="add mod">
          <ac:chgData name="Paola Alejandra Jarur Chamy" userId="90bb2a2d-fae6-4337-8a41-cfbd67e07fdf" providerId="ADAL" clId="{A088AB18-C673-4A2D-B55A-F7E1AA141CD7}" dt="2022-01-30T01:11:27.849" v="261" actId="1035"/>
          <ac:spMkLst>
            <pc:docMk/>
            <pc:sldMk cId="1761978179" sldId="303"/>
            <ac:spMk id="11" creationId="{ACB6F962-DADC-4482-8A69-766A19968AF5}"/>
          </ac:spMkLst>
        </pc:spChg>
        <pc:spChg chg="add mod">
          <ac:chgData name="Paola Alejandra Jarur Chamy" userId="90bb2a2d-fae6-4337-8a41-cfbd67e07fdf" providerId="ADAL" clId="{A088AB18-C673-4A2D-B55A-F7E1AA141CD7}" dt="2022-01-30T01:11:27.849" v="261" actId="1035"/>
          <ac:spMkLst>
            <pc:docMk/>
            <pc:sldMk cId="1761978179" sldId="303"/>
            <ac:spMk id="12" creationId="{A3A365B2-B2DE-4D2C-92CE-32C0611969DB}"/>
          </ac:spMkLst>
        </pc:spChg>
        <pc:spChg chg="del">
          <ac:chgData name="Paola Alejandra Jarur Chamy" userId="90bb2a2d-fae6-4337-8a41-cfbd67e07fdf" providerId="ADAL" clId="{A088AB18-C673-4A2D-B55A-F7E1AA141CD7}" dt="2022-01-30T01:07:58.410" v="34" actId="478"/>
          <ac:spMkLst>
            <pc:docMk/>
            <pc:sldMk cId="1761978179" sldId="303"/>
            <ac:spMk id="17" creationId="{00000000-0000-0000-0000-000000000000}"/>
          </ac:spMkLst>
        </pc:spChg>
        <pc:spChg chg="add mod">
          <ac:chgData name="Paola Alejandra Jarur Chamy" userId="90bb2a2d-fae6-4337-8a41-cfbd67e07fdf" providerId="ADAL" clId="{A088AB18-C673-4A2D-B55A-F7E1AA141CD7}" dt="2022-01-30T01:10:38.007" v="238" actId="1036"/>
          <ac:spMkLst>
            <pc:docMk/>
            <pc:sldMk cId="1761978179" sldId="303"/>
            <ac:spMk id="19" creationId="{9052CB31-5E86-43F7-9E18-68D97336D3DC}"/>
          </ac:spMkLst>
        </pc:spChg>
        <pc:spChg chg="add mod">
          <ac:chgData name="Paola Alejandra Jarur Chamy" userId="90bb2a2d-fae6-4337-8a41-cfbd67e07fdf" providerId="ADAL" clId="{A088AB18-C673-4A2D-B55A-F7E1AA141CD7}" dt="2022-01-30T01:10:34.890" v="236" actId="1035"/>
          <ac:spMkLst>
            <pc:docMk/>
            <pc:sldMk cId="1761978179" sldId="303"/>
            <ac:spMk id="20" creationId="{BF49D49A-95BF-4D21-AE29-BD9D704FEC5F}"/>
          </ac:spMkLst>
        </pc:spChg>
        <pc:spChg chg="add mod">
          <ac:chgData name="Paola Alejandra Jarur Chamy" userId="90bb2a2d-fae6-4337-8a41-cfbd67e07fdf" providerId="ADAL" clId="{A088AB18-C673-4A2D-B55A-F7E1AA141CD7}" dt="2022-01-30T01:10:46.394" v="247" actId="1036"/>
          <ac:spMkLst>
            <pc:docMk/>
            <pc:sldMk cId="1761978179" sldId="303"/>
            <ac:spMk id="21" creationId="{6A548F58-8CF8-4D0C-8871-44C1700A4D4B}"/>
          </ac:spMkLst>
        </pc:spChg>
        <pc:spChg chg="add mod ord">
          <ac:chgData name="Paola Alejandra Jarur Chamy" userId="90bb2a2d-fae6-4337-8a41-cfbd67e07fdf" providerId="ADAL" clId="{A088AB18-C673-4A2D-B55A-F7E1AA141CD7}" dt="2022-01-30T01:10:15.053" v="207" actId="1036"/>
          <ac:spMkLst>
            <pc:docMk/>
            <pc:sldMk cId="1761978179" sldId="303"/>
            <ac:spMk id="23" creationId="{73182A38-D6DF-453D-921E-315EFA20E2ED}"/>
          </ac:spMkLst>
        </pc:spChg>
        <pc:picChg chg="del">
          <ac:chgData name="Paola Alejandra Jarur Chamy" userId="90bb2a2d-fae6-4337-8a41-cfbd67e07fdf" providerId="ADAL" clId="{A088AB18-C673-4A2D-B55A-F7E1AA141CD7}" dt="2022-01-30T01:11:23.141" v="249" actId="478"/>
          <ac:picMkLst>
            <pc:docMk/>
            <pc:sldMk cId="1761978179" sldId="303"/>
            <ac:picMk id="2" creationId="{00000000-0000-0000-0000-000000000000}"/>
          </ac:picMkLst>
        </pc:picChg>
        <pc:picChg chg="del mod">
          <ac:chgData name="Paola Alejandra Jarur Chamy" userId="90bb2a2d-fae6-4337-8a41-cfbd67e07fdf" providerId="ADAL" clId="{A088AB18-C673-4A2D-B55A-F7E1AA141CD7}" dt="2022-01-30T01:08:05.321" v="36" actId="478"/>
          <ac:picMkLst>
            <pc:docMk/>
            <pc:sldMk cId="1761978179" sldId="303"/>
            <ac:picMk id="7" creationId="{00000000-0000-0000-0000-000000000000}"/>
          </ac:picMkLst>
        </pc:picChg>
        <pc:picChg chg="add mod">
          <ac:chgData name="Paola Alejandra Jarur Chamy" userId="90bb2a2d-fae6-4337-8a41-cfbd67e07fdf" providerId="ADAL" clId="{A088AB18-C673-4A2D-B55A-F7E1AA141CD7}" dt="2022-01-30T01:11:27.849" v="261" actId="1035"/>
          <ac:picMkLst>
            <pc:docMk/>
            <pc:sldMk cId="1761978179" sldId="303"/>
            <ac:picMk id="9" creationId="{8CA17F75-6E6A-44AC-B88D-4A56682EC3B2}"/>
          </ac:picMkLst>
        </pc:picChg>
        <pc:picChg chg="add mod">
          <ac:chgData name="Paola Alejandra Jarur Chamy" userId="90bb2a2d-fae6-4337-8a41-cfbd67e07fdf" providerId="ADAL" clId="{A088AB18-C673-4A2D-B55A-F7E1AA141CD7}" dt="2022-01-30T01:07:51.545" v="33" actId="1037"/>
          <ac:picMkLst>
            <pc:docMk/>
            <pc:sldMk cId="1761978179" sldId="303"/>
            <ac:picMk id="13" creationId="{0B2A21D9-80B6-456C-A8D6-7AE3F3558AF4}"/>
          </ac:picMkLst>
        </pc:picChg>
        <pc:cxnChg chg="add mod">
          <ac:chgData name="Paola Alejandra Jarur Chamy" userId="90bb2a2d-fae6-4337-8a41-cfbd67e07fdf" providerId="ADAL" clId="{A088AB18-C673-4A2D-B55A-F7E1AA141CD7}" dt="2022-01-30T01:09:53.778" v="192" actId="14100"/>
          <ac:cxnSpMkLst>
            <pc:docMk/>
            <pc:sldMk cId="1761978179" sldId="303"/>
            <ac:cxnSpMk id="14" creationId="{1585265B-4E00-434F-A644-ADFF1F48468A}"/>
          </ac:cxnSpMkLst>
        </pc:cxnChg>
        <pc:cxnChg chg="add mod">
          <ac:chgData name="Paola Alejandra Jarur Chamy" userId="90bb2a2d-fae6-4337-8a41-cfbd67e07fdf" providerId="ADAL" clId="{A088AB18-C673-4A2D-B55A-F7E1AA141CD7}" dt="2022-01-30T01:10:02.692" v="193" actId="14100"/>
          <ac:cxnSpMkLst>
            <pc:docMk/>
            <pc:sldMk cId="1761978179" sldId="303"/>
            <ac:cxnSpMk id="15" creationId="{5B64C4A8-E34F-4E93-9BA1-1925F378EC3D}"/>
          </ac:cxnSpMkLst>
        </pc:cxnChg>
        <pc:cxnChg chg="add mod">
          <ac:chgData name="Paola Alejandra Jarur Chamy" userId="90bb2a2d-fae6-4337-8a41-cfbd67e07fdf" providerId="ADAL" clId="{A088AB18-C673-4A2D-B55A-F7E1AA141CD7}" dt="2022-01-30T01:07:51.545" v="33" actId="1037"/>
          <ac:cxnSpMkLst>
            <pc:docMk/>
            <pc:sldMk cId="1761978179" sldId="303"/>
            <ac:cxnSpMk id="16" creationId="{122064AE-3A3A-4F63-800C-6648A2ADA6BE}"/>
          </ac:cxnSpMkLst>
        </pc:cxnChg>
        <pc:cxnChg chg="add mod">
          <ac:chgData name="Paola Alejandra Jarur Chamy" userId="90bb2a2d-fae6-4337-8a41-cfbd67e07fdf" providerId="ADAL" clId="{A088AB18-C673-4A2D-B55A-F7E1AA141CD7}" dt="2022-01-30T01:10:08.622" v="194" actId="14100"/>
          <ac:cxnSpMkLst>
            <pc:docMk/>
            <pc:sldMk cId="1761978179" sldId="303"/>
            <ac:cxnSpMk id="18" creationId="{6B53EC84-3601-4293-B749-A2BC2795B17D}"/>
          </ac:cxnSpMkLst>
        </pc:cxnChg>
        <pc:cxnChg chg="add mod">
          <ac:chgData name="Paola Alejandra Jarur Chamy" userId="90bb2a2d-fae6-4337-8a41-cfbd67e07fdf" providerId="ADAL" clId="{A088AB18-C673-4A2D-B55A-F7E1AA141CD7}" dt="2022-01-30T01:10:46.394" v="247" actId="1036"/>
          <ac:cxnSpMkLst>
            <pc:docMk/>
            <pc:sldMk cId="1761978179" sldId="303"/>
            <ac:cxnSpMk id="22" creationId="{6A7DB234-E311-4E3B-AE05-EF5CB163CB48}"/>
          </ac:cxnSpMkLst>
        </pc:cxnChg>
      </pc:sldChg>
      <pc:sldChg chg="addSp delSp modSp add mod setBg">
        <pc:chgData name="Paola Alejandra Jarur Chamy" userId="90bb2a2d-fae6-4337-8a41-cfbd67e07fdf" providerId="ADAL" clId="{A088AB18-C673-4A2D-B55A-F7E1AA141CD7}" dt="2022-01-31T11:42:26.292" v="804" actId="1076"/>
        <pc:sldMkLst>
          <pc:docMk/>
          <pc:sldMk cId="3105322462" sldId="304"/>
        </pc:sldMkLst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9" creationId="{DFD34542-2914-45C3-B330-FBCF0F11E71C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10" creationId="{FEDB9D83-9A22-4FA9-BA77-6EBF9BC6212A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11" creationId="{6DE03D49-CA42-4287-BE6E-4AEDC1182303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12" creationId="{141A1F87-AD61-4C3B-86DC-29D21A5B66A6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13" creationId="{1DA46DB1-4DF7-430A-AFBB-5769D53BDA9A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14" creationId="{6E603CC1-ED6A-40F0-8B4B-49AF28FB6B0D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15" creationId="{8E0288A3-687B-4524-AD30-A011E78F2B9E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16" creationId="{36E5027B-B129-4BF4-9365-B5F7B2F3DAA3}"/>
          </ac:spMkLst>
        </pc:spChg>
        <pc:spChg chg="mod">
          <ac:chgData name="Paola Alejandra Jarur Chamy" userId="90bb2a2d-fae6-4337-8a41-cfbd67e07fdf" providerId="ADAL" clId="{A088AB18-C673-4A2D-B55A-F7E1AA141CD7}" dt="2022-01-30T01:16:36.567" v="343" actId="20577"/>
          <ac:spMkLst>
            <pc:docMk/>
            <pc:sldMk cId="3105322462" sldId="304"/>
            <ac:spMk id="17" creationId="{00000000-0000-0000-0000-000000000000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18" creationId="{51954349-6957-49DD-9093-17529F111FEE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19" creationId="{EB64B3F9-81A8-4097-AE11-EE0433FE01CC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20" creationId="{88D50AB6-6068-4311-B179-F95C2F8E6622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21" creationId="{AEBC90E6-E0C3-4219-A9D7-227E489E2822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22" creationId="{FCB1EC58-9273-4DF6-820A-9CB534E2A542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23" creationId="{CD77660C-5E69-4DFF-8A24-4FC9D0A6995E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24" creationId="{27A661BB-281E-44FB-9C76-5257529B75F5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25" creationId="{64D62C78-BA92-4117-B677-A3D71FACE451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26" creationId="{76598E98-601A-4452-994C-38CF2CC67B60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27" creationId="{D67209D4-A984-4813-94F5-0EE5CA52C94B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28" creationId="{21FBDFF3-EC71-4344-9EDD-679C64840BC6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35" creationId="{56389739-5780-4E5D-BAD9-E9C8A980235A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36" creationId="{0CB91510-7B28-456D-8D80-46A5DCDBA525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37" creationId="{FB5768BD-19D4-4DB1-B78A-D9AD7B8120A9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38" creationId="{D69AB103-7818-4169-A578-E0C5E95C0BA0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39" creationId="{6A59FCFE-5BF8-4ECF-A3AB-75A8F866D884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40" creationId="{53EF2B64-DC21-4EB3-A95A-4B56E13ED3B4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41" creationId="{77A8BA1B-1E53-412B-8C0E-0B2444A9FC6D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42" creationId="{340548B1-D9FE-42F0-A342-778FFD72D5B0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43" creationId="{0C5DFDF1-6331-4B93-A324-810537D8BB01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44" creationId="{216F561B-BE10-4F16-9B83-B79E6269DB94}"/>
          </ac:spMkLst>
        </pc:spChg>
        <pc:spChg chg="add del mod">
          <ac:chgData name="Paola Alejandra Jarur Chamy" userId="90bb2a2d-fae6-4337-8a41-cfbd67e07fdf" providerId="ADAL" clId="{A088AB18-C673-4A2D-B55A-F7E1AA141CD7}" dt="2022-01-30T01:15:49.447" v="307"/>
          <ac:spMkLst>
            <pc:docMk/>
            <pc:sldMk cId="3105322462" sldId="304"/>
            <ac:spMk id="45" creationId="{DB0B84EA-A5C9-4681-ADFF-0096435AC49D}"/>
          </ac:spMkLst>
        </pc:spChg>
        <pc:spChg chg="add mod">
          <ac:chgData name="Paola Alejandra Jarur Chamy" userId="90bb2a2d-fae6-4337-8a41-cfbd67e07fdf" providerId="ADAL" clId="{A088AB18-C673-4A2D-B55A-F7E1AA141CD7}" dt="2022-01-30T01:16:49.477" v="359" actId="1038"/>
          <ac:spMkLst>
            <pc:docMk/>
            <pc:sldMk cId="3105322462" sldId="304"/>
            <ac:spMk id="50" creationId="{1A0D4628-246F-4DDD-A092-718038A7ED9E}"/>
          </ac:spMkLst>
        </pc:spChg>
        <pc:spChg chg="add mod">
          <ac:chgData name="Paola Alejandra Jarur Chamy" userId="90bb2a2d-fae6-4337-8a41-cfbd67e07fdf" providerId="ADAL" clId="{A088AB18-C673-4A2D-B55A-F7E1AA141CD7}" dt="2022-01-31T11:37:11.153" v="779" actId="6549"/>
          <ac:spMkLst>
            <pc:docMk/>
            <pc:sldMk cId="3105322462" sldId="304"/>
            <ac:spMk id="51" creationId="{61A9891F-4187-4DF8-8CFB-56F360DE9ED4}"/>
          </ac:spMkLst>
        </pc:spChg>
        <pc:spChg chg="add mod">
          <ac:chgData name="Paola Alejandra Jarur Chamy" userId="90bb2a2d-fae6-4337-8a41-cfbd67e07fdf" providerId="ADAL" clId="{A088AB18-C673-4A2D-B55A-F7E1AA141CD7}" dt="2022-01-30T01:17:26.587" v="448" actId="1037"/>
          <ac:spMkLst>
            <pc:docMk/>
            <pc:sldMk cId="3105322462" sldId="304"/>
            <ac:spMk id="52" creationId="{D59F38B6-BFF6-4D03-AFDC-99CEEE4710BD}"/>
          </ac:spMkLst>
        </pc:spChg>
        <pc:spChg chg="add mod">
          <ac:chgData name="Paola Alejandra Jarur Chamy" userId="90bb2a2d-fae6-4337-8a41-cfbd67e07fdf" providerId="ADAL" clId="{A088AB18-C673-4A2D-B55A-F7E1AA141CD7}" dt="2022-01-30T01:17:26.587" v="448" actId="1037"/>
          <ac:spMkLst>
            <pc:docMk/>
            <pc:sldMk cId="3105322462" sldId="304"/>
            <ac:spMk id="53" creationId="{C5466EC6-B198-4C30-9824-8941CD10326A}"/>
          </ac:spMkLst>
        </pc:spChg>
        <pc:spChg chg="add mod">
          <ac:chgData name="Paola Alejandra Jarur Chamy" userId="90bb2a2d-fae6-4337-8a41-cfbd67e07fdf" providerId="ADAL" clId="{A088AB18-C673-4A2D-B55A-F7E1AA141CD7}" dt="2022-01-30T01:17:39.210" v="465" actId="1037"/>
          <ac:spMkLst>
            <pc:docMk/>
            <pc:sldMk cId="3105322462" sldId="304"/>
            <ac:spMk id="54" creationId="{D6A22733-B24D-4453-A4E7-A7A30CCBC375}"/>
          </ac:spMkLst>
        </pc:spChg>
        <pc:spChg chg="add mod">
          <ac:chgData name="Paola Alejandra Jarur Chamy" userId="90bb2a2d-fae6-4337-8a41-cfbd67e07fdf" providerId="ADAL" clId="{A088AB18-C673-4A2D-B55A-F7E1AA141CD7}" dt="2022-01-30T01:17:39.210" v="465" actId="1037"/>
          <ac:spMkLst>
            <pc:docMk/>
            <pc:sldMk cId="3105322462" sldId="304"/>
            <ac:spMk id="55" creationId="{642045FC-29C6-49BA-9E23-024D851E9FEE}"/>
          </ac:spMkLst>
        </pc:spChg>
        <pc:spChg chg="add mod">
          <ac:chgData name="Paola Alejandra Jarur Chamy" userId="90bb2a2d-fae6-4337-8a41-cfbd67e07fdf" providerId="ADAL" clId="{A088AB18-C673-4A2D-B55A-F7E1AA141CD7}" dt="2022-01-30T01:17:39.210" v="465" actId="1037"/>
          <ac:spMkLst>
            <pc:docMk/>
            <pc:sldMk cId="3105322462" sldId="304"/>
            <ac:spMk id="56" creationId="{A7677053-BE88-482C-AA37-4F935090C6BB}"/>
          </ac:spMkLst>
        </pc:spChg>
        <pc:spChg chg="add mod">
          <ac:chgData name="Paola Alejandra Jarur Chamy" userId="90bb2a2d-fae6-4337-8a41-cfbd67e07fdf" providerId="ADAL" clId="{A088AB18-C673-4A2D-B55A-F7E1AA141CD7}" dt="2022-01-30T01:16:49.477" v="359" actId="1038"/>
          <ac:spMkLst>
            <pc:docMk/>
            <pc:sldMk cId="3105322462" sldId="304"/>
            <ac:spMk id="57" creationId="{BD8F8CA7-DD31-4CC4-8706-5DAEE7352268}"/>
          </ac:spMkLst>
        </pc:spChg>
        <pc:spChg chg="add mod">
          <ac:chgData name="Paola Alejandra Jarur Chamy" userId="90bb2a2d-fae6-4337-8a41-cfbd67e07fdf" providerId="ADAL" clId="{A088AB18-C673-4A2D-B55A-F7E1AA141CD7}" dt="2022-01-30T01:17:26.587" v="448" actId="1037"/>
          <ac:spMkLst>
            <pc:docMk/>
            <pc:sldMk cId="3105322462" sldId="304"/>
            <ac:spMk id="58" creationId="{6525FFD4-0C80-429F-917A-94D24E204955}"/>
          </ac:spMkLst>
        </pc:spChg>
        <pc:spChg chg="add mod">
          <ac:chgData name="Paola Alejandra Jarur Chamy" userId="90bb2a2d-fae6-4337-8a41-cfbd67e07fdf" providerId="ADAL" clId="{A088AB18-C673-4A2D-B55A-F7E1AA141CD7}" dt="2022-01-30T01:17:39.210" v="465" actId="1037"/>
          <ac:spMkLst>
            <pc:docMk/>
            <pc:sldMk cId="3105322462" sldId="304"/>
            <ac:spMk id="59" creationId="{6EBE933E-3E09-4C0D-9A71-E919BB23BEB3}"/>
          </ac:spMkLst>
        </pc:spChg>
        <pc:spChg chg="add mod">
          <ac:chgData name="Paola Alejandra Jarur Chamy" userId="90bb2a2d-fae6-4337-8a41-cfbd67e07fdf" providerId="ADAL" clId="{A088AB18-C673-4A2D-B55A-F7E1AA141CD7}" dt="2022-01-31T11:38:34.194" v="785" actId="20577"/>
          <ac:spMkLst>
            <pc:docMk/>
            <pc:sldMk cId="3105322462" sldId="304"/>
            <ac:spMk id="60" creationId="{FEF97B47-DB60-4536-B4D3-2C1E5D735FA0}"/>
          </ac:spMkLst>
        </pc:spChg>
        <pc:spChg chg="add mod">
          <ac:chgData name="Paola Alejandra Jarur Chamy" userId="90bb2a2d-fae6-4337-8a41-cfbd67e07fdf" providerId="ADAL" clId="{A088AB18-C673-4A2D-B55A-F7E1AA141CD7}" dt="2022-01-30T01:17:26.587" v="448" actId="1037"/>
          <ac:spMkLst>
            <pc:docMk/>
            <pc:sldMk cId="3105322462" sldId="304"/>
            <ac:spMk id="61" creationId="{38F22C37-1A57-45D1-850B-DA487DD4C6CB}"/>
          </ac:spMkLst>
        </pc:spChg>
        <pc:spChg chg="add mod">
          <ac:chgData name="Paola Alejandra Jarur Chamy" userId="90bb2a2d-fae6-4337-8a41-cfbd67e07fdf" providerId="ADAL" clId="{A088AB18-C673-4A2D-B55A-F7E1AA141CD7}" dt="2022-01-31T11:40:23.818" v="803" actId="20577"/>
          <ac:spMkLst>
            <pc:docMk/>
            <pc:sldMk cId="3105322462" sldId="304"/>
            <ac:spMk id="62" creationId="{CA1C23CF-AAEB-4321-AB34-4036036E4B11}"/>
          </ac:spMkLst>
        </pc:spChg>
        <pc:spChg chg="add mod">
          <ac:chgData name="Paola Alejandra Jarur Chamy" userId="90bb2a2d-fae6-4337-8a41-cfbd67e07fdf" providerId="ADAL" clId="{A088AB18-C673-4A2D-B55A-F7E1AA141CD7}" dt="2022-01-30T01:19:36.725" v="596" actId="1076"/>
          <ac:spMkLst>
            <pc:docMk/>
            <pc:sldMk cId="3105322462" sldId="304"/>
            <ac:spMk id="63" creationId="{FDBCECD0-3E58-413D-8211-EC46EE8EF169}"/>
          </ac:spMkLst>
        </pc:spChg>
        <pc:spChg chg="add mod">
          <ac:chgData name="Paola Alejandra Jarur Chamy" userId="90bb2a2d-fae6-4337-8a41-cfbd67e07fdf" providerId="ADAL" clId="{A088AB18-C673-4A2D-B55A-F7E1AA141CD7}" dt="2022-01-30T01:19:19.641" v="591" actId="1038"/>
          <ac:spMkLst>
            <pc:docMk/>
            <pc:sldMk cId="3105322462" sldId="304"/>
            <ac:spMk id="64" creationId="{0D34F360-7263-4B7D-8E58-D39F203F9416}"/>
          </ac:spMkLst>
        </pc:spChg>
        <pc:spChg chg="add mod">
          <ac:chgData name="Paola Alejandra Jarur Chamy" userId="90bb2a2d-fae6-4337-8a41-cfbd67e07fdf" providerId="ADAL" clId="{A088AB18-C673-4A2D-B55A-F7E1AA141CD7}" dt="2022-01-30T01:19:19.641" v="591" actId="1038"/>
          <ac:spMkLst>
            <pc:docMk/>
            <pc:sldMk cId="3105322462" sldId="304"/>
            <ac:spMk id="65" creationId="{C4FE929D-DE8E-4EB4-8B2E-3E5AEAD1FBE4}"/>
          </ac:spMkLst>
        </pc:spChg>
        <pc:spChg chg="add mod">
          <ac:chgData name="Paola Alejandra Jarur Chamy" userId="90bb2a2d-fae6-4337-8a41-cfbd67e07fdf" providerId="ADAL" clId="{A088AB18-C673-4A2D-B55A-F7E1AA141CD7}" dt="2022-01-30T01:16:14.194" v="319" actId="1037"/>
          <ac:spMkLst>
            <pc:docMk/>
            <pc:sldMk cId="3105322462" sldId="304"/>
            <ac:spMk id="66" creationId="{97A9D8AC-2218-41AA-910B-9DCB57D5913D}"/>
          </ac:spMkLst>
        </pc:spChg>
        <pc:spChg chg="add mod">
          <ac:chgData name="Paola Alejandra Jarur Chamy" userId="90bb2a2d-fae6-4337-8a41-cfbd67e07fdf" providerId="ADAL" clId="{A088AB18-C673-4A2D-B55A-F7E1AA141CD7}" dt="2022-01-30T01:16:14.194" v="319" actId="1037"/>
          <ac:spMkLst>
            <pc:docMk/>
            <pc:sldMk cId="3105322462" sldId="304"/>
            <ac:spMk id="67" creationId="{DE3CBAC6-9CCF-42F1-8C78-37C44C8D5678}"/>
          </ac:spMkLst>
        </pc:spChg>
        <pc:spChg chg="add mod">
          <ac:chgData name="Paola Alejandra Jarur Chamy" userId="90bb2a2d-fae6-4337-8a41-cfbd67e07fdf" providerId="ADAL" clId="{A088AB18-C673-4A2D-B55A-F7E1AA141CD7}" dt="2022-01-30T01:16:14.194" v="319" actId="1037"/>
          <ac:spMkLst>
            <pc:docMk/>
            <pc:sldMk cId="3105322462" sldId="304"/>
            <ac:spMk id="68" creationId="{D0DE6552-CB91-4ECD-8315-E5ECC05E8860}"/>
          </ac:spMkLst>
        </pc:spChg>
        <pc:spChg chg="add mod">
          <ac:chgData name="Paola Alejandra Jarur Chamy" userId="90bb2a2d-fae6-4337-8a41-cfbd67e07fdf" providerId="ADAL" clId="{A088AB18-C673-4A2D-B55A-F7E1AA141CD7}" dt="2022-01-30T01:19:03.048" v="528" actId="14100"/>
          <ac:spMkLst>
            <pc:docMk/>
            <pc:sldMk cId="3105322462" sldId="304"/>
            <ac:spMk id="75" creationId="{4384EA9A-1726-4FD1-BE85-E5343501274D}"/>
          </ac:spMkLst>
        </pc:spChg>
        <pc:spChg chg="add mod">
          <ac:chgData name="Paola Alejandra Jarur Chamy" userId="90bb2a2d-fae6-4337-8a41-cfbd67e07fdf" providerId="ADAL" clId="{A088AB18-C673-4A2D-B55A-F7E1AA141CD7}" dt="2022-01-30T01:19:09.351" v="543" actId="1036"/>
          <ac:spMkLst>
            <pc:docMk/>
            <pc:sldMk cId="3105322462" sldId="304"/>
            <ac:spMk id="76" creationId="{94F4A5D7-134C-49F3-8A39-F8341C88C2FD}"/>
          </ac:spMkLst>
        </pc:spChg>
        <pc:spChg chg="add mod">
          <ac:chgData name="Paola Alejandra Jarur Chamy" userId="90bb2a2d-fae6-4337-8a41-cfbd67e07fdf" providerId="ADAL" clId="{A088AB18-C673-4A2D-B55A-F7E1AA141CD7}" dt="2022-01-30T01:16:14.194" v="319" actId="1037"/>
          <ac:spMkLst>
            <pc:docMk/>
            <pc:sldMk cId="3105322462" sldId="304"/>
            <ac:spMk id="77" creationId="{2971289C-465B-442E-ACCB-3ADFA813459D}"/>
          </ac:spMkLst>
        </pc:spChg>
        <pc:spChg chg="add del mod">
          <ac:chgData name="Paola Alejandra Jarur Chamy" userId="90bb2a2d-fae6-4337-8a41-cfbd67e07fdf" providerId="ADAL" clId="{A088AB18-C673-4A2D-B55A-F7E1AA141CD7}" dt="2022-01-30T01:18:49.813" v="526" actId="478"/>
          <ac:spMkLst>
            <pc:docMk/>
            <pc:sldMk cId="3105322462" sldId="304"/>
            <ac:spMk id="78" creationId="{FD4B9541-A6C5-40A8-8A5A-50557B9F9B9A}"/>
          </ac:spMkLst>
        </pc:spChg>
        <pc:spChg chg="add del mod">
          <ac:chgData name="Paola Alejandra Jarur Chamy" userId="90bb2a2d-fae6-4337-8a41-cfbd67e07fdf" providerId="ADAL" clId="{A088AB18-C673-4A2D-B55A-F7E1AA141CD7}" dt="2022-01-30T01:18:20.038" v="470" actId="478"/>
          <ac:spMkLst>
            <pc:docMk/>
            <pc:sldMk cId="3105322462" sldId="304"/>
            <ac:spMk id="79" creationId="{737B54FC-B2FC-471C-8682-A4DCCEA6510A}"/>
          </ac:spMkLst>
        </pc:spChg>
        <pc:spChg chg="add mod">
          <ac:chgData name="Paola Alejandra Jarur Chamy" userId="90bb2a2d-fae6-4337-8a41-cfbd67e07fdf" providerId="ADAL" clId="{A088AB18-C673-4A2D-B55A-F7E1AA141CD7}" dt="2022-01-31T11:42:26.292" v="804" actId="1076"/>
          <ac:spMkLst>
            <pc:docMk/>
            <pc:sldMk cId="3105322462" sldId="304"/>
            <ac:spMk id="80" creationId="{BEC35C67-D9A9-40B5-8795-B1AD983B674D}"/>
          </ac:spMkLst>
        </pc:spChg>
        <pc:spChg chg="add mod">
          <ac:chgData name="Paola Alejandra Jarur Chamy" userId="90bb2a2d-fae6-4337-8a41-cfbd67e07fdf" providerId="ADAL" clId="{A088AB18-C673-4A2D-B55A-F7E1AA141CD7}" dt="2022-01-30T01:17:59.397" v="466" actId="207"/>
          <ac:spMkLst>
            <pc:docMk/>
            <pc:sldMk cId="3105322462" sldId="304"/>
            <ac:spMk id="81" creationId="{55B5D181-A303-4A6F-9B5A-AC22C4532A57}"/>
          </ac:spMkLst>
        </pc:spChg>
        <pc:spChg chg="add mod">
          <ac:chgData name="Paola Alejandra Jarur Chamy" userId="90bb2a2d-fae6-4337-8a41-cfbd67e07fdf" providerId="ADAL" clId="{A088AB18-C673-4A2D-B55A-F7E1AA141CD7}" dt="2022-01-30T01:17:31.404" v="458" actId="1037"/>
          <ac:spMkLst>
            <pc:docMk/>
            <pc:sldMk cId="3105322462" sldId="304"/>
            <ac:spMk id="82" creationId="{EF60ED61-148F-426D-83DD-B36FB3727B2F}"/>
          </ac:spMkLst>
        </pc:spChg>
        <pc:spChg chg="add mod">
          <ac:chgData name="Paola Alejandra Jarur Chamy" userId="90bb2a2d-fae6-4337-8a41-cfbd67e07fdf" providerId="ADAL" clId="{A088AB18-C673-4A2D-B55A-F7E1AA141CD7}" dt="2022-01-30T01:17:31.404" v="458" actId="1037"/>
          <ac:spMkLst>
            <pc:docMk/>
            <pc:sldMk cId="3105322462" sldId="304"/>
            <ac:spMk id="83" creationId="{101F2622-4D04-4642-8D07-F35533BFF69E}"/>
          </ac:spMkLst>
        </pc:spChg>
        <pc:spChg chg="add mod">
          <ac:chgData name="Paola Alejandra Jarur Chamy" userId="90bb2a2d-fae6-4337-8a41-cfbd67e07fdf" providerId="ADAL" clId="{A088AB18-C673-4A2D-B55A-F7E1AA141CD7}" dt="2022-01-30T01:17:31.404" v="458" actId="1037"/>
          <ac:spMkLst>
            <pc:docMk/>
            <pc:sldMk cId="3105322462" sldId="304"/>
            <ac:spMk id="84" creationId="{69ED924D-E764-4E64-BB17-54169A701380}"/>
          </ac:spMkLst>
        </pc:spChg>
        <pc:spChg chg="add mod">
          <ac:chgData name="Paola Alejandra Jarur Chamy" userId="90bb2a2d-fae6-4337-8a41-cfbd67e07fdf" providerId="ADAL" clId="{A088AB18-C673-4A2D-B55A-F7E1AA141CD7}" dt="2022-01-30T01:17:31.404" v="458" actId="1037"/>
          <ac:spMkLst>
            <pc:docMk/>
            <pc:sldMk cId="3105322462" sldId="304"/>
            <ac:spMk id="85" creationId="{28353A36-920D-497F-AD77-D104E6EE61F2}"/>
          </ac:spMkLst>
        </pc:spChg>
        <pc:picChg chg="mod">
          <ac:chgData name="Paola Alejandra Jarur Chamy" userId="90bb2a2d-fae6-4337-8a41-cfbd67e07fdf" providerId="ADAL" clId="{A088AB18-C673-4A2D-B55A-F7E1AA141CD7}" dt="2022-01-30T01:16:18.879" v="321" actId="1076"/>
          <ac:picMkLst>
            <pc:docMk/>
            <pc:sldMk cId="3105322462" sldId="304"/>
            <ac:picMk id="7" creationId="{00000000-0000-0000-0000-000000000000}"/>
          </ac:picMkLst>
        </pc:picChg>
        <pc:picChg chg="add del mod">
          <ac:chgData name="Paola Alejandra Jarur Chamy" userId="90bb2a2d-fae6-4337-8a41-cfbd67e07fdf" providerId="ADAL" clId="{A088AB18-C673-4A2D-B55A-F7E1AA141CD7}" dt="2022-01-30T01:15:49.447" v="307"/>
          <ac:picMkLst>
            <pc:docMk/>
            <pc:sldMk cId="3105322462" sldId="304"/>
            <ac:picMk id="8" creationId="{1AF99142-34CE-4DEC-A1E9-C56408178037}"/>
          </ac:picMkLst>
        </pc:picChg>
        <pc:picChg chg="add del mod">
          <ac:chgData name="Paola Alejandra Jarur Chamy" userId="90bb2a2d-fae6-4337-8a41-cfbd67e07fdf" providerId="ADAL" clId="{A088AB18-C673-4A2D-B55A-F7E1AA141CD7}" dt="2022-01-30T01:15:49.447" v="307"/>
          <ac:picMkLst>
            <pc:docMk/>
            <pc:sldMk cId="3105322462" sldId="304"/>
            <ac:picMk id="29" creationId="{2F70AF28-5B76-45BC-AA0E-B8F2280F7A7A}"/>
          </ac:picMkLst>
        </pc:picChg>
        <pc:picChg chg="add del mod">
          <ac:chgData name="Paola Alejandra Jarur Chamy" userId="90bb2a2d-fae6-4337-8a41-cfbd67e07fdf" providerId="ADAL" clId="{A088AB18-C673-4A2D-B55A-F7E1AA141CD7}" dt="2022-01-30T01:15:49.447" v="307"/>
          <ac:picMkLst>
            <pc:docMk/>
            <pc:sldMk cId="3105322462" sldId="304"/>
            <ac:picMk id="30" creationId="{DAE3D731-127B-42BD-9C47-6AFE5EF891C4}"/>
          </ac:picMkLst>
        </pc:picChg>
        <pc:picChg chg="add mod">
          <ac:chgData name="Paola Alejandra Jarur Chamy" userId="90bb2a2d-fae6-4337-8a41-cfbd67e07fdf" providerId="ADAL" clId="{A088AB18-C673-4A2D-B55A-F7E1AA141CD7}" dt="2022-01-30T01:19:33.588" v="595" actId="1076"/>
          <ac:picMkLst>
            <pc:docMk/>
            <pc:sldMk cId="3105322462" sldId="304"/>
            <ac:picMk id="49" creationId="{81BEDAD6-6C75-4B7F-986A-B232381AF979}"/>
          </ac:picMkLst>
        </pc:picChg>
        <pc:picChg chg="add mod">
          <ac:chgData name="Paola Alejandra Jarur Chamy" userId="90bb2a2d-fae6-4337-8a41-cfbd67e07fdf" providerId="ADAL" clId="{A088AB18-C673-4A2D-B55A-F7E1AA141CD7}" dt="2022-01-30T01:16:14.194" v="319" actId="1037"/>
          <ac:picMkLst>
            <pc:docMk/>
            <pc:sldMk cId="3105322462" sldId="304"/>
            <ac:picMk id="69" creationId="{A532096B-607C-4C9C-BC97-23B8194157DB}"/>
          </ac:picMkLst>
        </pc:picChg>
        <pc:picChg chg="add mod">
          <ac:chgData name="Paola Alejandra Jarur Chamy" userId="90bb2a2d-fae6-4337-8a41-cfbd67e07fdf" providerId="ADAL" clId="{A088AB18-C673-4A2D-B55A-F7E1AA141CD7}" dt="2022-01-30T01:16:14.194" v="319" actId="1037"/>
          <ac:picMkLst>
            <pc:docMk/>
            <pc:sldMk cId="3105322462" sldId="304"/>
            <ac:picMk id="70" creationId="{A11F56DC-94DD-41FB-89AA-53D0183F1A9D}"/>
          </ac:picMkLst>
        </pc:picChg>
        <pc:cxnChg chg="add del mod">
          <ac:chgData name="Paola Alejandra Jarur Chamy" userId="90bb2a2d-fae6-4337-8a41-cfbd67e07fdf" providerId="ADAL" clId="{A088AB18-C673-4A2D-B55A-F7E1AA141CD7}" dt="2022-01-30T01:15:49.447" v="307"/>
          <ac:cxnSpMkLst>
            <pc:docMk/>
            <pc:sldMk cId="3105322462" sldId="304"/>
            <ac:cxnSpMk id="5" creationId="{BAEA5E55-231B-435B-AD55-918B60004B6F}"/>
          </ac:cxnSpMkLst>
        </pc:cxnChg>
        <pc:cxnChg chg="add del mod">
          <ac:chgData name="Paola Alejandra Jarur Chamy" userId="90bb2a2d-fae6-4337-8a41-cfbd67e07fdf" providerId="ADAL" clId="{A088AB18-C673-4A2D-B55A-F7E1AA141CD7}" dt="2022-01-30T01:15:49.447" v="307"/>
          <ac:cxnSpMkLst>
            <pc:docMk/>
            <pc:sldMk cId="3105322462" sldId="304"/>
            <ac:cxnSpMk id="6" creationId="{C1BC147E-31C8-4F6A-B524-B2112AD05082}"/>
          </ac:cxnSpMkLst>
        </pc:cxnChg>
        <pc:cxnChg chg="add del mod">
          <ac:chgData name="Paola Alejandra Jarur Chamy" userId="90bb2a2d-fae6-4337-8a41-cfbd67e07fdf" providerId="ADAL" clId="{A088AB18-C673-4A2D-B55A-F7E1AA141CD7}" dt="2022-01-30T01:15:49.447" v="307"/>
          <ac:cxnSpMkLst>
            <pc:docMk/>
            <pc:sldMk cId="3105322462" sldId="304"/>
            <ac:cxnSpMk id="31" creationId="{4652ECF1-CC54-43EE-959C-76F84EB986D4}"/>
          </ac:cxnSpMkLst>
        </pc:cxnChg>
        <pc:cxnChg chg="add del mod">
          <ac:chgData name="Paola Alejandra Jarur Chamy" userId="90bb2a2d-fae6-4337-8a41-cfbd67e07fdf" providerId="ADAL" clId="{A088AB18-C673-4A2D-B55A-F7E1AA141CD7}" dt="2022-01-30T01:15:49.447" v="307"/>
          <ac:cxnSpMkLst>
            <pc:docMk/>
            <pc:sldMk cId="3105322462" sldId="304"/>
            <ac:cxnSpMk id="32" creationId="{948C389B-3DEF-4E15-AB98-D5ECEA83AD9F}"/>
          </ac:cxnSpMkLst>
        </pc:cxnChg>
        <pc:cxnChg chg="add del mod">
          <ac:chgData name="Paola Alejandra Jarur Chamy" userId="90bb2a2d-fae6-4337-8a41-cfbd67e07fdf" providerId="ADAL" clId="{A088AB18-C673-4A2D-B55A-F7E1AA141CD7}" dt="2022-01-30T01:15:49.447" v="307"/>
          <ac:cxnSpMkLst>
            <pc:docMk/>
            <pc:sldMk cId="3105322462" sldId="304"/>
            <ac:cxnSpMk id="33" creationId="{6DC8D50D-0EF6-4E1E-B8CD-E1F480F78DAB}"/>
          </ac:cxnSpMkLst>
        </pc:cxnChg>
        <pc:cxnChg chg="add del mod">
          <ac:chgData name="Paola Alejandra Jarur Chamy" userId="90bb2a2d-fae6-4337-8a41-cfbd67e07fdf" providerId="ADAL" clId="{A088AB18-C673-4A2D-B55A-F7E1AA141CD7}" dt="2022-01-30T01:15:49.447" v="307"/>
          <ac:cxnSpMkLst>
            <pc:docMk/>
            <pc:sldMk cId="3105322462" sldId="304"/>
            <ac:cxnSpMk id="34" creationId="{B1700E99-9920-4B4F-8838-4D5D785E3181}"/>
          </ac:cxnSpMkLst>
        </pc:cxnChg>
        <pc:cxnChg chg="add del mod">
          <ac:chgData name="Paola Alejandra Jarur Chamy" userId="90bb2a2d-fae6-4337-8a41-cfbd67e07fdf" providerId="ADAL" clId="{A088AB18-C673-4A2D-B55A-F7E1AA141CD7}" dt="2022-01-30T01:15:49.447" v="307"/>
          <ac:cxnSpMkLst>
            <pc:docMk/>
            <pc:sldMk cId="3105322462" sldId="304"/>
            <ac:cxnSpMk id="46" creationId="{0DFA1FBD-1CD2-4F00-B457-8F13DA8ED97A}"/>
          </ac:cxnSpMkLst>
        </pc:cxnChg>
        <pc:cxnChg chg="add mod">
          <ac:chgData name="Paola Alejandra Jarur Chamy" userId="90bb2a2d-fae6-4337-8a41-cfbd67e07fdf" providerId="ADAL" clId="{A088AB18-C673-4A2D-B55A-F7E1AA141CD7}" dt="2022-01-30T01:18:44.830" v="524" actId="14100"/>
          <ac:cxnSpMkLst>
            <pc:docMk/>
            <pc:sldMk cId="3105322462" sldId="304"/>
            <ac:cxnSpMk id="47" creationId="{4181175F-F92E-4346-BEF2-F4DEB204DBB1}"/>
          </ac:cxnSpMkLst>
        </pc:cxnChg>
        <pc:cxnChg chg="add mod">
          <ac:chgData name="Paola Alejandra Jarur Chamy" userId="90bb2a2d-fae6-4337-8a41-cfbd67e07fdf" providerId="ADAL" clId="{A088AB18-C673-4A2D-B55A-F7E1AA141CD7}" dt="2022-01-30T01:18:48.262" v="525" actId="14100"/>
          <ac:cxnSpMkLst>
            <pc:docMk/>
            <pc:sldMk cId="3105322462" sldId="304"/>
            <ac:cxnSpMk id="48" creationId="{47A71E6E-CEFB-4409-BE5A-DAA75229C265}"/>
          </ac:cxnSpMkLst>
        </pc:cxnChg>
        <pc:cxnChg chg="add mod">
          <ac:chgData name="Paola Alejandra Jarur Chamy" userId="90bb2a2d-fae6-4337-8a41-cfbd67e07fdf" providerId="ADAL" clId="{A088AB18-C673-4A2D-B55A-F7E1AA141CD7}" dt="2022-01-30T01:16:49.477" v="359" actId="1038"/>
          <ac:cxnSpMkLst>
            <pc:docMk/>
            <pc:sldMk cId="3105322462" sldId="304"/>
            <ac:cxnSpMk id="71" creationId="{AB72D617-1CD4-4A25-9F29-1366FEB2E9AB}"/>
          </ac:cxnSpMkLst>
        </pc:cxnChg>
        <pc:cxnChg chg="add mod">
          <ac:chgData name="Paola Alejandra Jarur Chamy" userId="90bb2a2d-fae6-4337-8a41-cfbd67e07fdf" providerId="ADAL" clId="{A088AB18-C673-4A2D-B55A-F7E1AA141CD7}" dt="2022-01-30T01:17:26.587" v="448" actId="1037"/>
          <ac:cxnSpMkLst>
            <pc:docMk/>
            <pc:sldMk cId="3105322462" sldId="304"/>
            <ac:cxnSpMk id="72" creationId="{62016B19-43D3-49F9-AB86-F3A5A5CA70AD}"/>
          </ac:cxnSpMkLst>
        </pc:cxnChg>
        <pc:cxnChg chg="add mod">
          <ac:chgData name="Paola Alejandra Jarur Chamy" userId="90bb2a2d-fae6-4337-8a41-cfbd67e07fdf" providerId="ADAL" clId="{A088AB18-C673-4A2D-B55A-F7E1AA141CD7}" dt="2022-01-30T01:17:39.210" v="465" actId="1037"/>
          <ac:cxnSpMkLst>
            <pc:docMk/>
            <pc:sldMk cId="3105322462" sldId="304"/>
            <ac:cxnSpMk id="73" creationId="{9763B38C-A113-4BD5-86F2-ABDD4B9CA958}"/>
          </ac:cxnSpMkLst>
        </pc:cxnChg>
        <pc:cxnChg chg="add mod">
          <ac:chgData name="Paola Alejandra Jarur Chamy" userId="90bb2a2d-fae6-4337-8a41-cfbd67e07fdf" providerId="ADAL" clId="{A088AB18-C673-4A2D-B55A-F7E1AA141CD7}" dt="2022-01-30T01:18:09.493" v="468" actId="14100"/>
          <ac:cxnSpMkLst>
            <pc:docMk/>
            <pc:sldMk cId="3105322462" sldId="304"/>
            <ac:cxnSpMk id="74" creationId="{E943DB2F-06A0-4439-83FA-1FC9EF50EF93}"/>
          </ac:cxnSpMkLst>
        </pc:cxnChg>
        <pc:cxnChg chg="add mod">
          <ac:chgData name="Paola Alejandra Jarur Chamy" userId="90bb2a2d-fae6-4337-8a41-cfbd67e07fdf" providerId="ADAL" clId="{A088AB18-C673-4A2D-B55A-F7E1AA141CD7}" dt="2022-01-30T01:17:31.404" v="458" actId="1037"/>
          <ac:cxnSpMkLst>
            <pc:docMk/>
            <pc:sldMk cId="3105322462" sldId="304"/>
            <ac:cxnSpMk id="86" creationId="{37AE8562-8536-4C3F-9661-3C54DC11B756}"/>
          </ac:cxnSpMkLst>
        </pc:cxnChg>
      </pc:sldChg>
      <pc:sldChg chg="new del">
        <pc:chgData name="Paola Alejandra Jarur Chamy" userId="90bb2a2d-fae6-4337-8a41-cfbd67e07fdf" providerId="ADAL" clId="{A088AB18-C673-4A2D-B55A-F7E1AA141CD7}" dt="2022-01-30T01:14:18.381" v="277" actId="47"/>
        <pc:sldMkLst>
          <pc:docMk/>
          <pc:sldMk cId="3378434208" sldId="304"/>
        </pc:sldMkLst>
      </pc:sldChg>
      <pc:sldChg chg="addSp delSp modSp add mod">
        <pc:chgData name="Paola Alejandra Jarur Chamy" userId="90bb2a2d-fae6-4337-8a41-cfbd67e07fdf" providerId="ADAL" clId="{A088AB18-C673-4A2D-B55A-F7E1AA141CD7}" dt="2022-01-31T12:09:44.253" v="808"/>
        <pc:sldMkLst>
          <pc:docMk/>
          <pc:sldMk cId="4002806811" sldId="305"/>
        </pc:sldMkLst>
        <pc:spChg chg="mod">
          <ac:chgData name="Paola Alejandra Jarur Chamy" userId="90bb2a2d-fae6-4337-8a41-cfbd67e07fdf" providerId="ADAL" clId="{A088AB18-C673-4A2D-B55A-F7E1AA141CD7}" dt="2022-01-31T11:43:02.738" v="807" actId="20577"/>
          <ac:spMkLst>
            <pc:docMk/>
            <pc:sldMk cId="4002806811" sldId="305"/>
            <ac:spMk id="17" creationId="{00000000-0000-0000-0000-000000000000}"/>
          </ac:spMkLst>
        </pc:spChg>
        <pc:spChg chg="add mod">
          <ac:chgData name="Paola Alejandra Jarur Chamy" userId="90bb2a2d-fae6-4337-8a41-cfbd67e07fdf" providerId="ADAL" clId="{A088AB18-C673-4A2D-B55A-F7E1AA141CD7}" dt="2022-01-30T01:23:30.083" v="746" actId="14100"/>
          <ac:spMkLst>
            <pc:docMk/>
            <pc:sldMk cId="4002806811" sldId="305"/>
            <ac:spMk id="44" creationId="{426D55FC-DD63-4C00-8593-8ECEC36FC200}"/>
          </ac:spMkLst>
        </pc:spChg>
        <pc:spChg chg="add mod">
          <ac:chgData name="Paola Alejandra Jarur Chamy" userId="90bb2a2d-fae6-4337-8a41-cfbd67e07fdf" providerId="ADAL" clId="{A088AB18-C673-4A2D-B55A-F7E1AA141CD7}" dt="2022-01-30T01:23:26.615" v="745" actId="14100"/>
          <ac:spMkLst>
            <pc:docMk/>
            <pc:sldMk cId="4002806811" sldId="305"/>
            <ac:spMk id="45" creationId="{8D54D22B-9D56-4A2F-84A4-70372A67D809}"/>
          </ac:spMkLst>
        </pc:spChg>
        <pc:spChg chg="add mod">
          <ac:chgData name="Paola Alejandra Jarur Chamy" userId="90bb2a2d-fae6-4337-8a41-cfbd67e07fdf" providerId="ADAL" clId="{A088AB18-C673-4A2D-B55A-F7E1AA141CD7}" dt="2022-01-30T01:23:43.957" v="755" actId="1035"/>
          <ac:spMkLst>
            <pc:docMk/>
            <pc:sldMk cId="4002806811" sldId="305"/>
            <ac:spMk id="46" creationId="{407ACAF3-9F46-4590-BB27-0A76A5E37EF0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50" creationId="{1A0D4628-246F-4DDD-A092-718038A7ED9E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51" creationId="{61A9891F-4187-4DF8-8CFB-56F360DE9ED4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52" creationId="{D59F38B6-BFF6-4D03-AFDC-99CEEE4710BD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53" creationId="{C5466EC6-B198-4C30-9824-8941CD10326A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54" creationId="{D6A22733-B24D-4453-A4E7-A7A30CCBC375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55" creationId="{642045FC-29C6-49BA-9E23-024D851E9FEE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56" creationId="{A7677053-BE88-482C-AA37-4F935090C6BB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57" creationId="{BD8F8CA7-DD31-4CC4-8706-5DAEE7352268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58" creationId="{6525FFD4-0C80-429F-917A-94D24E204955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59" creationId="{6EBE933E-3E09-4C0D-9A71-E919BB23BEB3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60" creationId="{FEF97B47-DB60-4536-B4D3-2C1E5D735FA0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61" creationId="{38F22C37-1A57-45D1-850B-DA487DD4C6CB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62" creationId="{CA1C23CF-AAEB-4321-AB34-4036036E4B11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63" creationId="{FDBCECD0-3E58-413D-8211-EC46EE8EF169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64" creationId="{0D34F360-7263-4B7D-8E58-D39F203F9416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65" creationId="{C4FE929D-DE8E-4EB4-8B2E-3E5AEAD1FBE4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66" creationId="{97A9D8AC-2218-41AA-910B-9DCB57D5913D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67" creationId="{DE3CBAC6-9CCF-42F1-8C78-37C44C8D5678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68" creationId="{D0DE6552-CB91-4ECD-8315-E5ECC05E8860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75" creationId="{4384EA9A-1726-4FD1-BE85-E5343501274D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76" creationId="{94F4A5D7-134C-49F3-8A39-F8341C88C2FD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77" creationId="{2971289C-465B-442E-ACCB-3ADFA813459D}"/>
          </ac:spMkLst>
        </pc:spChg>
        <pc:spChg chg="add mod">
          <ac:chgData name="Paola Alejandra Jarur Chamy" userId="90bb2a2d-fae6-4337-8a41-cfbd67e07fdf" providerId="ADAL" clId="{A088AB18-C673-4A2D-B55A-F7E1AA141CD7}" dt="2022-01-31T12:09:44.253" v="808"/>
          <ac:spMkLst>
            <pc:docMk/>
            <pc:sldMk cId="4002806811" sldId="305"/>
            <ac:spMk id="78" creationId="{01A187E2-50D2-4CF9-BEC4-99ED7D9D1517}"/>
          </ac:spMkLst>
        </pc:spChg>
        <pc:spChg chg="add mod">
          <ac:chgData name="Paola Alejandra Jarur Chamy" userId="90bb2a2d-fae6-4337-8a41-cfbd67e07fdf" providerId="ADAL" clId="{A088AB18-C673-4A2D-B55A-F7E1AA141CD7}" dt="2022-01-30T01:23:07.782" v="732" actId="14100"/>
          <ac:spMkLst>
            <pc:docMk/>
            <pc:sldMk cId="4002806811" sldId="305"/>
            <ac:spMk id="79" creationId="{7B1A732E-38FE-4458-A1D9-9A97AF0440E6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80" creationId="{BEC35C67-D9A9-40B5-8795-B1AD983B674D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81" creationId="{55B5D181-A303-4A6F-9B5A-AC22C4532A57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82" creationId="{EF60ED61-148F-426D-83DD-B36FB3727B2F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83" creationId="{101F2622-4D04-4642-8D07-F35533BFF69E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84" creationId="{69ED924D-E764-4E64-BB17-54169A701380}"/>
          </ac:spMkLst>
        </pc:spChg>
        <pc:spChg chg="del">
          <ac:chgData name="Paola Alejandra Jarur Chamy" userId="90bb2a2d-fae6-4337-8a41-cfbd67e07fdf" providerId="ADAL" clId="{A088AB18-C673-4A2D-B55A-F7E1AA141CD7}" dt="2022-01-30T01:20:41.743" v="598" actId="478"/>
          <ac:spMkLst>
            <pc:docMk/>
            <pc:sldMk cId="4002806811" sldId="305"/>
            <ac:spMk id="85" creationId="{28353A36-920D-497F-AD77-D104E6EE61F2}"/>
          </ac:spMkLst>
        </pc:spChg>
        <pc:spChg chg="add del mod">
          <ac:chgData name="Paola Alejandra Jarur Chamy" userId="90bb2a2d-fae6-4337-8a41-cfbd67e07fdf" providerId="ADAL" clId="{A088AB18-C673-4A2D-B55A-F7E1AA141CD7}" dt="2022-01-30T01:22:04.175" v="688" actId="478"/>
          <ac:spMkLst>
            <pc:docMk/>
            <pc:sldMk cId="4002806811" sldId="305"/>
            <ac:spMk id="87" creationId="{C40D030C-F74C-4EBD-B5F2-C2595BBF634D}"/>
          </ac:spMkLst>
        </pc:spChg>
        <pc:spChg chg="add mod">
          <ac:chgData name="Paola Alejandra Jarur Chamy" userId="90bb2a2d-fae6-4337-8a41-cfbd67e07fdf" providerId="ADAL" clId="{A088AB18-C673-4A2D-B55A-F7E1AA141CD7}" dt="2022-01-30T01:23:46.968" v="760" actId="1035"/>
          <ac:spMkLst>
            <pc:docMk/>
            <pc:sldMk cId="4002806811" sldId="305"/>
            <ac:spMk id="88" creationId="{FD0998A1-7FB0-4B0D-B632-48E4377F580C}"/>
          </ac:spMkLst>
        </pc:spChg>
        <pc:spChg chg="add mod">
          <ac:chgData name="Paola Alejandra Jarur Chamy" userId="90bb2a2d-fae6-4337-8a41-cfbd67e07fdf" providerId="ADAL" clId="{A088AB18-C673-4A2D-B55A-F7E1AA141CD7}" dt="2022-01-30T01:22:58.414" v="730" actId="14100"/>
          <ac:spMkLst>
            <pc:docMk/>
            <pc:sldMk cId="4002806811" sldId="305"/>
            <ac:spMk id="89" creationId="{9643106E-B78F-462C-B172-9657EC03DCAA}"/>
          </ac:spMkLst>
        </pc:spChg>
        <pc:picChg chg="add mod">
          <ac:chgData name="Paola Alejandra Jarur Chamy" userId="90bb2a2d-fae6-4337-8a41-cfbd67e07fdf" providerId="ADAL" clId="{A088AB18-C673-4A2D-B55A-F7E1AA141CD7}" dt="2022-01-30T01:21:27.904" v="601" actId="14100"/>
          <ac:picMkLst>
            <pc:docMk/>
            <pc:sldMk cId="4002806811" sldId="305"/>
            <ac:picMk id="43" creationId="{C910E6B8-46DC-46C4-875E-8B3FFF0F498B}"/>
          </ac:picMkLst>
        </pc:picChg>
        <pc:picChg chg="del">
          <ac:chgData name="Paola Alejandra Jarur Chamy" userId="90bb2a2d-fae6-4337-8a41-cfbd67e07fdf" providerId="ADAL" clId="{A088AB18-C673-4A2D-B55A-F7E1AA141CD7}" dt="2022-01-30T01:20:41.743" v="598" actId="478"/>
          <ac:picMkLst>
            <pc:docMk/>
            <pc:sldMk cId="4002806811" sldId="305"/>
            <ac:picMk id="49" creationId="{81BEDAD6-6C75-4B7F-986A-B232381AF979}"/>
          </ac:picMkLst>
        </pc:picChg>
        <pc:picChg chg="del">
          <ac:chgData name="Paola Alejandra Jarur Chamy" userId="90bb2a2d-fae6-4337-8a41-cfbd67e07fdf" providerId="ADAL" clId="{A088AB18-C673-4A2D-B55A-F7E1AA141CD7}" dt="2022-01-30T01:20:41.743" v="598" actId="478"/>
          <ac:picMkLst>
            <pc:docMk/>
            <pc:sldMk cId="4002806811" sldId="305"/>
            <ac:picMk id="69" creationId="{A532096B-607C-4C9C-BC97-23B8194157DB}"/>
          </ac:picMkLst>
        </pc:picChg>
        <pc:picChg chg="del">
          <ac:chgData name="Paola Alejandra Jarur Chamy" userId="90bb2a2d-fae6-4337-8a41-cfbd67e07fdf" providerId="ADAL" clId="{A088AB18-C673-4A2D-B55A-F7E1AA141CD7}" dt="2022-01-30T01:20:41.743" v="598" actId="478"/>
          <ac:picMkLst>
            <pc:docMk/>
            <pc:sldMk cId="4002806811" sldId="305"/>
            <ac:picMk id="70" creationId="{A11F56DC-94DD-41FB-89AA-53D0183F1A9D}"/>
          </ac:picMkLst>
        </pc:picChg>
        <pc:cxnChg chg="del mod">
          <ac:chgData name="Paola Alejandra Jarur Chamy" userId="90bb2a2d-fae6-4337-8a41-cfbd67e07fdf" providerId="ADAL" clId="{A088AB18-C673-4A2D-B55A-F7E1AA141CD7}" dt="2022-01-30T01:20:41.743" v="598" actId="478"/>
          <ac:cxnSpMkLst>
            <pc:docMk/>
            <pc:sldMk cId="4002806811" sldId="305"/>
            <ac:cxnSpMk id="47" creationId="{4181175F-F92E-4346-BEF2-F4DEB204DBB1}"/>
          </ac:cxnSpMkLst>
        </pc:cxnChg>
        <pc:cxnChg chg="del mod">
          <ac:chgData name="Paola Alejandra Jarur Chamy" userId="90bb2a2d-fae6-4337-8a41-cfbd67e07fdf" providerId="ADAL" clId="{A088AB18-C673-4A2D-B55A-F7E1AA141CD7}" dt="2022-01-30T01:20:41.743" v="598" actId="478"/>
          <ac:cxnSpMkLst>
            <pc:docMk/>
            <pc:sldMk cId="4002806811" sldId="305"/>
            <ac:cxnSpMk id="48" creationId="{47A71E6E-CEFB-4409-BE5A-DAA75229C265}"/>
          </ac:cxnSpMkLst>
        </pc:cxnChg>
        <pc:cxnChg chg="del">
          <ac:chgData name="Paola Alejandra Jarur Chamy" userId="90bb2a2d-fae6-4337-8a41-cfbd67e07fdf" providerId="ADAL" clId="{A088AB18-C673-4A2D-B55A-F7E1AA141CD7}" dt="2022-01-30T01:20:41.743" v="598" actId="478"/>
          <ac:cxnSpMkLst>
            <pc:docMk/>
            <pc:sldMk cId="4002806811" sldId="305"/>
            <ac:cxnSpMk id="71" creationId="{AB72D617-1CD4-4A25-9F29-1366FEB2E9AB}"/>
          </ac:cxnSpMkLst>
        </pc:cxnChg>
        <pc:cxnChg chg="del">
          <ac:chgData name="Paola Alejandra Jarur Chamy" userId="90bb2a2d-fae6-4337-8a41-cfbd67e07fdf" providerId="ADAL" clId="{A088AB18-C673-4A2D-B55A-F7E1AA141CD7}" dt="2022-01-30T01:20:41.743" v="598" actId="478"/>
          <ac:cxnSpMkLst>
            <pc:docMk/>
            <pc:sldMk cId="4002806811" sldId="305"/>
            <ac:cxnSpMk id="72" creationId="{62016B19-43D3-49F9-AB86-F3A5A5CA70AD}"/>
          </ac:cxnSpMkLst>
        </pc:cxnChg>
        <pc:cxnChg chg="del">
          <ac:chgData name="Paola Alejandra Jarur Chamy" userId="90bb2a2d-fae6-4337-8a41-cfbd67e07fdf" providerId="ADAL" clId="{A088AB18-C673-4A2D-B55A-F7E1AA141CD7}" dt="2022-01-30T01:20:41.743" v="598" actId="478"/>
          <ac:cxnSpMkLst>
            <pc:docMk/>
            <pc:sldMk cId="4002806811" sldId="305"/>
            <ac:cxnSpMk id="73" creationId="{9763B38C-A113-4BD5-86F2-ABDD4B9CA958}"/>
          </ac:cxnSpMkLst>
        </pc:cxnChg>
        <pc:cxnChg chg="del">
          <ac:chgData name="Paola Alejandra Jarur Chamy" userId="90bb2a2d-fae6-4337-8a41-cfbd67e07fdf" providerId="ADAL" clId="{A088AB18-C673-4A2D-B55A-F7E1AA141CD7}" dt="2022-01-30T01:20:41.743" v="598" actId="478"/>
          <ac:cxnSpMkLst>
            <pc:docMk/>
            <pc:sldMk cId="4002806811" sldId="305"/>
            <ac:cxnSpMk id="74" creationId="{E943DB2F-06A0-4439-83FA-1FC9EF50EF93}"/>
          </ac:cxnSpMkLst>
        </pc:cxnChg>
        <pc:cxnChg chg="del">
          <ac:chgData name="Paola Alejandra Jarur Chamy" userId="90bb2a2d-fae6-4337-8a41-cfbd67e07fdf" providerId="ADAL" clId="{A088AB18-C673-4A2D-B55A-F7E1AA141CD7}" dt="2022-01-30T01:20:41.743" v="598" actId="478"/>
          <ac:cxnSpMkLst>
            <pc:docMk/>
            <pc:sldMk cId="4002806811" sldId="305"/>
            <ac:cxnSpMk id="86" creationId="{37AE8562-8536-4C3F-9661-3C54DC11B756}"/>
          </ac:cxnSpMkLst>
        </pc:cxnChg>
      </pc:sldChg>
      <pc:sldChg chg="addSp delSp modSp add mod">
        <pc:chgData name="Paola Alejandra Jarur Chamy" userId="90bb2a2d-fae6-4337-8a41-cfbd67e07fdf" providerId="ADAL" clId="{A088AB18-C673-4A2D-B55A-F7E1AA141CD7}" dt="2022-01-31T13:17:52.733" v="1316"/>
        <pc:sldMkLst>
          <pc:docMk/>
          <pc:sldMk cId="2779685119" sldId="306"/>
        </pc:sldMkLst>
        <pc:spChg chg="add mod">
          <ac:chgData name="Paola Alejandra Jarur Chamy" userId="90bb2a2d-fae6-4337-8a41-cfbd67e07fdf" providerId="ADAL" clId="{A088AB18-C673-4A2D-B55A-F7E1AA141CD7}" dt="2022-01-31T12:13:31.632" v="904" actId="1035"/>
          <ac:spMkLst>
            <pc:docMk/>
            <pc:sldMk cId="2779685119" sldId="306"/>
            <ac:spMk id="14" creationId="{855FA44E-0C17-4500-A69F-6E7B6E86DD4E}"/>
          </ac:spMkLst>
        </pc:spChg>
        <pc:spChg chg="add mod">
          <ac:chgData name="Paola Alejandra Jarur Chamy" userId="90bb2a2d-fae6-4337-8a41-cfbd67e07fdf" providerId="ADAL" clId="{A088AB18-C673-4A2D-B55A-F7E1AA141CD7}" dt="2022-01-31T12:13:31.632" v="904" actId="1035"/>
          <ac:spMkLst>
            <pc:docMk/>
            <pc:sldMk cId="2779685119" sldId="306"/>
            <ac:spMk id="15" creationId="{B4695B2F-77DA-4672-8B2A-9A98209719AD}"/>
          </ac:spMkLst>
        </pc:spChg>
        <pc:spChg chg="add mod">
          <ac:chgData name="Paola Alejandra Jarur Chamy" userId="90bb2a2d-fae6-4337-8a41-cfbd67e07fdf" providerId="ADAL" clId="{A088AB18-C673-4A2D-B55A-F7E1AA141CD7}" dt="2022-01-31T12:13:31.632" v="904" actId="1035"/>
          <ac:spMkLst>
            <pc:docMk/>
            <pc:sldMk cId="2779685119" sldId="306"/>
            <ac:spMk id="16" creationId="{5AED4D16-868F-45F9-BDF6-B47EC47E7EB8}"/>
          </ac:spMkLst>
        </pc:spChg>
        <pc:spChg chg="mod">
          <ac:chgData name="Paola Alejandra Jarur Chamy" userId="90bb2a2d-fae6-4337-8a41-cfbd67e07fdf" providerId="ADAL" clId="{A088AB18-C673-4A2D-B55A-F7E1AA141CD7}" dt="2022-01-31T12:10:54.708" v="842" actId="20577"/>
          <ac:spMkLst>
            <pc:docMk/>
            <pc:sldMk cId="2779685119" sldId="306"/>
            <ac:spMk id="17" creationId="{00000000-0000-0000-0000-000000000000}"/>
          </ac:spMkLst>
        </pc:spChg>
        <pc:spChg chg="add mod">
          <ac:chgData name="Paola Alejandra Jarur Chamy" userId="90bb2a2d-fae6-4337-8a41-cfbd67e07fdf" providerId="ADAL" clId="{A088AB18-C673-4A2D-B55A-F7E1AA141CD7}" dt="2022-01-31T12:13:31.632" v="904" actId="1035"/>
          <ac:spMkLst>
            <pc:docMk/>
            <pc:sldMk cId="2779685119" sldId="306"/>
            <ac:spMk id="18" creationId="{79C6A198-6FA3-4552-B4F8-0241175D6D37}"/>
          </ac:spMkLst>
        </pc:spChg>
        <pc:spChg chg="add mod">
          <ac:chgData name="Paola Alejandra Jarur Chamy" userId="90bb2a2d-fae6-4337-8a41-cfbd67e07fdf" providerId="ADAL" clId="{A088AB18-C673-4A2D-B55A-F7E1AA141CD7}" dt="2022-01-31T12:13:31.632" v="904" actId="1035"/>
          <ac:spMkLst>
            <pc:docMk/>
            <pc:sldMk cId="2779685119" sldId="306"/>
            <ac:spMk id="19" creationId="{1FB40C32-9336-4D24-8223-3C61069D4751}"/>
          </ac:spMkLst>
        </pc:spChg>
        <pc:spChg chg="add mod">
          <ac:chgData name="Paola Alejandra Jarur Chamy" userId="90bb2a2d-fae6-4337-8a41-cfbd67e07fdf" providerId="ADAL" clId="{A088AB18-C673-4A2D-B55A-F7E1AA141CD7}" dt="2022-01-31T12:13:31.632" v="904" actId="1035"/>
          <ac:spMkLst>
            <pc:docMk/>
            <pc:sldMk cId="2779685119" sldId="306"/>
            <ac:spMk id="20" creationId="{CE84625E-6CA6-4EF5-ABC1-3503266AC210}"/>
          </ac:spMkLst>
        </pc:spChg>
        <pc:spChg chg="add mod">
          <ac:chgData name="Paola Alejandra Jarur Chamy" userId="90bb2a2d-fae6-4337-8a41-cfbd67e07fdf" providerId="ADAL" clId="{A088AB18-C673-4A2D-B55A-F7E1AA141CD7}" dt="2022-01-31T12:13:31.632" v="904" actId="1035"/>
          <ac:spMkLst>
            <pc:docMk/>
            <pc:sldMk cId="2779685119" sldId="306"/>
            <ac:spMk id="21" creationId="{CE08D2EE-8AC8-45B7-B064-14D472F0E939}"/>
          </ac:spMkLst>
        </pc:spChg>
        <pc:spChg chg="add mod">
          <ac:chgData name="Paola Alejandra Jarur Chamy" userId="90bb2a2d-fae6-4337-8a41-cfbd67e07fdf" providerId="ADAL" clId="{A088AB18-C673-4A2D-B55A-F7E1AA141CD7}" dt="2022-01-31T12:13:31.632" v="904" actId="1035"/>
          <ac:spMkLst>
            <pc:docMk/>
            <pc:sldMk cId="2779685119" sldId="306"/>
            <ac:spMk id="22" creationId="{4A184DBA-0163-4573-A60D-D11658F8557E}"/>
          </ac:spMkLst>
        </pc:spChg>
        <pc:spChg chg="add mod">
          <ac:chgData name="Paola Alejandra Jarur Chamy" userId="90bb2a2d-fae6-4337-8a41-cfbd67e07fdf" providerId="ADAL" clId="{A088AB18-C673-4A2D-B55A-F7E1AA141CD7}" dt="2022-01-31T12:13:31.632" v="904" actId="1035"/>
          <ac:spMkLst>
            <pc:docMk/>
            <pc:sldMk cId="2779685119" sldId="306"/>
            <ac:spMk id="23" creationId="{80256A02-BB1E-41C6-9199-FC0C1F3321C4}"/>
          </ac:spMkLst>
        </pc:spChg>
        <pc:spChg chg="add mod">
          <ac:chgData name="Paola Alejandra Jarur Chamy" userId="90bb2a2d-fae6-4337-8a41-cfbd67e07fdf" providerId="ADAL" clId="{A088AB18-C673-4A2D-B55A-F7E1AA141CD7}" dt="2022-01-31T12:13:31.632" v="904" actId="1035"/>
          <ac:spMkLst>
            <pc:docMk/>
            <pc:sldMk cId="2779685119" sldId="306"/>
            <ac:spMk id="24" creationId="{03E5F3D1-3221-4659-A0A9-5A15FEF6B111}"/>
          </ac:spMkLst>
        </pc:spChg>
        <pc:spChg chg="add mod">
          <ac:chgData name="Paola Alejandra Jarur Chamy" userId="90bb2a2d-fae6-4337-8a41-cfbd67e07fdf" providerId="ADAL" clId="{A088AB18-C673-4A2D-B55A-F7E1AA141CD7}" dt="2022-01-31T12:13:37.593" v="905" actId="1076"/>
          <ac:spMkLst>
            <pc:docMk/>
            <pc:sldMk cId="2779685119" sldId="306"/>
            <ac:spMk id="27" creationId="{90248251-55FD-4CAF-89AB-8B894160C9EA}"/>
          </ac:spMkLst>
        </pc:spChg>
        <pc:spChg chg="add mod">
          <ac:chgData name="Paola Alejandra Jarur Chamy" userId="90bb2a2d-fae6-4337-8a41-cfbd67e07fdf" providerId="ADAL" clId="{A088AB18-C673-4A2D-B55A-F7E1AA141CD7}" dt="2022-01-31T12:57:23.922" v="1259" actId="1037"/>
          <ac:spMkLst>
            <pc:docMk/>
            <pc:sldMk cId="2779685119" sldId="306"/>
            <ac:spMk id="31" creationId="{AB1F3AA8-C40C-4823-95D0-F0F9F26F2EBA}"/>
          </ac:spMkLst>
        </pc:spChg>
        <pc:spChg chg="add mod">
          <ac:chgData name="Paola Alejandra Jarur Chamy" userId="90bb2a2d-fae6-4337-8a41-cfbd67e07fdf" providerId="ADAL" clId="{A088AB18-C673-4A2D-B55A-F7E1AA141CD7}" dt="2022-01-31T12:57:23.922" v="1259" actId="1037"/>
          <ac:spMkLst>
            <pc:docMk/>
            <pc:sldMk cId="2779685119" sldId="306"/>
            <ac:spMk id="32" creationId="{524FE226-A150-4F51-A7E2-B0E071575B05}"/>
          </ac:spMkLst>
        </pc:spChg>
        <pc:spChg chg="add del mod">
          <ac:chgData name="Paola Alejandra Jarur Chamy" userId="90bb2a2d-fae6-4337-8a41-cfbd67e07fdf" providerId="ADAL" clId="{A088AB18-C673-4A2D-B55A-F7E1AA141CD7}" dt="2022-01-31T12:12:32.131" v="857" actId="478"/>
          <ac:spMkLst>
            <pc:docMk/>
            <pc:sldMk cId="2779685119" sldId="306"/>
            <ac:spMk id="34" creationId="{6BA26B22-8190-466C-BF2D-1DB0C1885F26}"/>
          </ac:spMkLst>
        </pc:spChg>
        <pc:spChg chg="add mod">
          <ac:chgData name="Paola Alejandra Jarur Chamy" userId="90bb2a2d-fae6-4337-8a41-cfbd67e07fdf" providerId="ADAL" clId="{A088AB18-C673-4A2D-B55A-F7E1AA141CD7}" dt="2022-01-31T12:57:23.922" v="1259" actId="1037"/>
          <ac:spMkLst>
            <pc:docMk/>
            <pc:sldMk cId="2779685119" sldId="306"/>
            <ac:spMk id="35" creationId="{A5397A96-D306-4BB4-BBB1-CB576D4C4973}"/>
          </ac:spMkLst>
        </pc:spChg>
        <pc:spChg chg="add mod">
          <ac:chgData name="Paola Alejandra Jarur Chamy" userId="90bb2a2d-fae6-4337-8a41-cfbd67e07fdf" providerId="ADAL" clId="{A088AB18-C673-4A2D-B55A-F7E1AA141CD7}" dt="2022-01-31T12:57:23.922" v="1259" actId="1037"/>
          <ac:spMkLst>
            <pc:docMk/>
            <pc:sldMk cId="2779685119" sldId="306"/>
            <ac:spMk id="36" creationId="{D31273AC-F561-4BBE-BE63-A5933D1EF47D}"/>
          </ac:spMkLst>
        </pc:spChg>
        <pc:spChg chg="add del mod">
          <ac:chgData name="Paola Alejandra Jarur Chamy" userId="90bb2a2d-fae6-4337-8a41-cfbd67e07fdf" providerId="ADAL" clId="{A088AB18-C673-4A2D-B55A-F7E1AA141CD7}" dt="2022-01-31T12:12:32.131" v="857" actId="478"/>
          <ac:spMkLst>
            <pc:docMk/>
            <pc:sldMk cId="2779685119" sldId="306"/>
            <ac:spMk id="37" creationId="{2F8E493A-BC38-40AB-A264-DF7F524DF38B}"/>
          </ac:spMkLst>
        </pc:spChg>
        <pc:spChg chg="add del mod">
          <ac:chgData name="Paola Alejandra Jarur Chamy" userId="90bb2a2d-fae6-4337-8a41-cfbd67e07fdf" providerId="ADAL" clId="{A088AB18-C673-4A2D-B55A-F7E1AA141CD7}" dt="2022-01-31T12:12:32.131" v="857" actId="478"/>
          <ac:spMkLst>
            <pc:docMk/>
            <pc:sldMk cId="2779685119" sldId="306"/>
            <ac:spMk id="38" creationId="{DBBA03BC-A24E-4551-A0A8-7F6E0EC80401}"/>
          </ac:spMkLst>
        </pc:spChg>
        <pc:spChg chg="add mod">
          <ac:chgData name="Paola Alejandra Jarur Chamy" userId="90bb2a2d-fae6-4337-8a41-cfbd67e07fdf" providerId="ADAL" clId="{A088AB18-C673-4A2D-B55A-F7E1AA141CD7}" dt="2022-01-31T12:57:13.345" v="1216" actId="14100"/>
          <ac:spMkLst>
            <pc:docMk/>
            <pc:sldMk cId="2779685119" sldId="306"/>
            <ac:spMk id="39" creationId="{6EFE6E81-1B2D-4C88-AB65-9D3950367EEE}"/>
          </ac:spMkLst>
        </pc:spChg>
        <pc:spChg chg="add del mod">
          <ac:chgData name="Paola Alejandra Jarur Chamy" userId="90bb2a2d-fae6-4337-8a41-cfbd67e07fdf" providerId="ADAL" clId="{A088AB18-C673-4A2D-B55A-F7E1AA141CD7}" dt="2022-01-31T12:12:32.131" v="857" actId="478"/>
          <ac:spMkLst>
            <pc:docMk/>
            <pc:sldMk cId="2779685119" sldId="306"/>
            <ac:spMk id="40" creationId="{0732FE38-86C7-40F2-83B4-04745244F1B3}"/>
          </ac:spMkLst>
        </pc:spChg>
        <pc:spChg chg="del">
          <ac:chgData name="Paola Alejandra Jarur Chamy" userId="90bb2a2d-fae6-4337-8a41-cfbd67e07fdf" providerId="ADAL" clId="{A088AB18-C673-4A2D-B55A-F7E1AA141CD7}" dt="2022-01-31T12:10:06.663" v="812" actId="478"/>
          <ac:spMkLst>
            <pc:docMk/>
            <pc:sldMk cId="2779685119" sldId="306"/>
            <ac:spMk id="44" creationId="{426D55FC-DD63-4C00-8593-8ECEC36FC200}"/>
          </ac:spMkLst>
        </pc:spChg>
        <pc:spChg chg="del">
          <ac:chgData name="Paola Alejandra Jarur Chamy" userId="90bb2a2d-fae6-4337-8a41-cfbd67e07fdf" providerId="ADAL" clId="{A088AB18-C673-4A2D-B55A-F7E1AA141CD7}" dt="2022-01-31T12:10:05.042" v="811" actId="478"/>
          <ac:spMkLst>
            <pc:docMk/>
            <pc:sldMk cId="2779685119" sldId="306"/>
            <ac:spMk id="45" creationId="{8D54D22B-9D56-4A2F-84A4-70372A67D809}"/>
          </ac:spMkLst>
        </pc:spChg>
        <pc:spChg chg="del">
          <ac:chgData name="Paola Alejandra Jarur Chamy" userId="90bb2a2d-fae6-4337-8a41-cfbd67e07fdf" providerId="ADAL" clId="{A088AB18-C673-4A2D-B55A-F7E1AA141CD7}" dt="2022-01-31T12:10:05.042" v="811" actId="478"/>
          <ac:spMkLst>
            <pc:docMk/>
            <pc:sldMk cId="2779685119" sldId="306"/>
            <ac:spMk id="46" creationId="{407ACAF3-9F46-4590-BB27-0A76A5E37EF0}"/>
          </ac:spMkLst>
        </pc:spChg>
        <pc:spChg chg="add mod">
          <ac:chgData name="Paola Alejandra Jarur Chamy" userId="90bb2a2d-fae6-4337-8a41-cfbd67e07fdf" providerId="ADAL" clId="{A088AB18-C673-4A2D-B55A-F7E1AA141CD7}" dt="2022-01-31T12:56:37.539" v="1143" actId="122"/>
          <ac:spMkLst>
            <pc:docMk/>
            <pc:sldMk cId="2779685119" sldId="306"/>
            <ac:spMk id="50" creationId="{772B87AF-0051-4221-B66B-DA8B67568362}"/>
          </ac:spMkLst>
        </pc:spChg>
        <pc:spChg chg="add mod">
          <ac:chgData name="Paola Alejandra Jarur Chamy" userId="90bb2a2d-fae6-4337-8a41-cfbd67e07fdf" providerId="ADAL" clId="{A088AB18-C673-4A2D-B55A-F7E1AA141CD7}" dt="2022-01-31T12:56:37.539" v="1143" actId="122"/>
          <ac:spMkLst>
            <pc:docMk/>
            <pc:sldMk cId="2779685119" sldId="306"/>
            <ac:spMk id="51" creationId="{745CF5DA-9249-44C0-B00F-5EB74E0E4A8F}"/>
          </ac:spMkLst>
        </pc:spChg>
        <pc:spChg chg="add mod">
          <ac:chgData name="Paola Alejandra Jarur Chamy" userId="90bb2a2d-fae6-4337-8a41-cfbd67e07fdf" providerId="ADAL" clId="{A088AB18-C673-4A2D-B55A-F7E1AA141CD7}" dt="2022-01-31T12:56:37.539" v="1143" actId="122"/>
          <ac:spMkLst>
            <pc:docMk/>
            <pc:sldMk cId="2779685119" sldId="306"/>
            <ac:spMk id="52" creationId="{001FA613-5460-4EDE-8DAB-DE3C2E732763}"/>
          </ac:spMkLst>
        </pc:spChg>
        <pc:spChg chg="add mod">
          <ac:chgData name="Paola Alejandra Jarur Chamy" userId="90bb2a2d-fae6-4337-8a41-cfbd67e07fdf" providerId="ADAL" clId="{A088AB18-C673-4A2D-B55A-F7E1AA141CD7}" dt="2022-01-31T12:56:16.465" v="1122" actId="1035"/>
          <ac:spMkLst>
            <pc:docMk/>
            <pc:sldMk cId="2779685119" sldId="306"/>
            <ac:spMk id="53" creationId="{D2299DF6-A873-4A6D-8B3C-136293651AFD}"/>
          </ac:spMkLst>
        </pc:spChg>
        <pc:spChg chg="add mod">
          <ac:chgData name="Paola Alejandra Jarur Chamy" userId="90bb2a2d-fae6-4337-8a41-cfbd67e07fdf" providerId="ADAL" clId="{A088AB18-C673-4A2D-B55A-F7E1AA141CD7}" dt="2022-01-31T12:55:45.008" v="1090" actId="14100"/>
          <ac:spMkLst>
            <pc:docMk/>
            <pc:sldMk cId="2779685119" sldId="306"/>
            <ac:spMk id="54" creationId="{7BF087FF-E2DE-41C4-9556-1FCAF488EB61}"/>
          </ac:spMkLst>
        </pc:spChg>
        <pc:spChg chg="add mod">
          <ac:chgData name="Paola Alejandra Jarur Chamy" userId="90bb2a2d-fae6-4337-8a41-cfbd67e07fdf" providerId="ADAL" clId="{A088AB18-C673-4A2D-B55A-F7E1AA141CD7}" dt="2022-01-31T12:55:31.795" v="1088" actId="1037"/>
          <ac:spMkLst>
            <pc:docMk/>
            <pc:sldMk cId="2779685119" sldId="306"/>
            <ac:spMk id="55" creationId="{FAEF8119-A2B5-4CD2-A800-26BE3BE670D3}"/>
          </ac:spMkLst>
        </pc:spChg>
        <pc:spChg chg="add mod">
          <ac:chgData name="Paola Alejandra Jarur Chamy" userId="90bb2a2d-fae6-4337-8a41-cfbd67e07fdf" providerId="ADAL" clId="{A088AB18-C673-4A2D-B55A-F7E1AA141CD7}" dt="2022-01-31T12:55:31.795" v="1088" actId="1037"/>
          <ac:spMkLst>
            <pc:docMk/>
            <pc:sldMk cId="2779685119" sldId="306"/>
            <ac:spMk id="56" creationId="{87E25C75-B8D4-4FE4-A33C-A0EFDFA19078}"/>
          </ac:spMkLst>
        </pc:spChg>
        <pc:spChg chg="add mod">
          <ac:chgData name="Paola Alejandra Jarur Chamy" userId="90bb2a2d-fae6-4337-8a41-cfbd67e07fdf" providerId="ADAL" clId="{A088AB18-C673-4A2D-B55A-F7E1AA141CD7}" dt="2022-01-31T12:55:31.795" v="1088" actId="1037"/>
          <ac:spMkLst>
            <pc:docMk/>
            <pc:sldMk cId="2779685119" sldId="306"/>
            <ac:spMk id="57" creationId="{554E029C-D7DF-4704-88D5-B9777913D3B9}"/>
          </ac:spMkLst>
        </pc:spChg>
        <pc:spChg chg="add del mod">
          <ac:chgData name="Paola Alejandra Jarur Chamy" userId="90bb2a2d-fae6-4337-8a41-cfbd67e07fdf" providerId="ADAL" clId="{A088AB18-C673-4A2D-B55A-F7E1AA141CD7}" dt="2022-01-31T12:56:25.286" v="1134" actId="1038"/>
          <ac:spMkLst>
            <pc:docMk/>
            <pc:sldMk cId="2779685119" sldId="306"/>
            <ac:spMk id="58" creationId="{214727C3-0AFC-45BD-B00C-47A83C014410}"/>
          </ac:spMkLst>
        </pc:spChg>
        <pc:spChg chg="add mod">
          <ac:chgData name="Paola Alejandra Jarur Chamy" userId="90bb2a2d-fae6-4337-8a41-cfbd67e07fdf" providerId="ADAL" clId="{A088AB18-C673-4A2D-B55A-F7E1AA141CD7}" dt="2022-01-31T12:56:29.848" v="1142" actId="1036"/>
          <ac:spMkLst>
            <pc:docMk/>
            <pc:sldMk cId="2779685119" sldId="306"/>
            <ac:spMk id="59" creationId="{D58086D5-CEE3-4BF9-AFA3-4D1AD22F6E59}"/>
          </ac:spMkLst>
        </pc:spChg>
        <pc:spChg chg="add mod">
          <ac:chgData name="Paola Alejandra Jarur Chamy" userId="90bb2a2d-fae6-4337-8a41-cfbd67e07fdf" providerId="ADAL" clId="{A088AB18-C673-4A2D-B55A-F7E1AA141CD7}" dt="2022-01-31T12:56:37.539" v="1143" actId="122"/>
          <ac:spMkLst>
            <pc:docMk/>
            <pc:sldMk cId="2779685119" sldId="306"/>
            <ac:spMk id="60" creationId="{95CFFFBE-D17A-4171-A302-0411ADED93A9}"/>
          </ac:spMkLst>
        </pc:spChg>
        <pc:spChg chg="add mod">
          <ac:chgData name="Paola Alejandra Jarur Chamy" userId="90bb2a2d-fae6-4337-8a41-cfbd67e07fdf" providerId="ADAL" clId="{A088AB18-C673-4A2D-B55A-F7E1AA141CD7}" dt="2022-01-31T12:56:37.539" v="1143" actId="122"/>
          <ac:spMkLst>
            <pc:docMk/>
            <pc:sldMk cId="2779685119" sldId="306"/>
            <ac:spMk id="61" creationId="{AC5054DA-53CB-4FDA-B7CA-1CF52349A477}"/>
          </ac:spMkLst>
        </pc:spChg>
        <pc:spChg chg="add mod">
          <ac:chgData name="Paola Alejandra Jarur Chamy" userId="90bb2a2d-fae6-4337-8a41-cfbd67e07fdf" providerId="ADAL" clId="{A088AB18-C673-4A2D-B55A-F7E1AA141CD7}" dt="2022-01-31T12:56:37.539" v="1143" actId="122"/>
          <ac:spMkLst>
            <pc:docMk/>
            <pc:sldMk cId="2779685119" sldId="306"/>
            <ac:spMk id="62" creationId="{38F04139-9B1E-4A21-911C-823D4BBF6976}"/>
          </ac:spMkLst>
        </pc:spChg>
        <pc:spChg chg="add mod">
          <ac:chgData name="Paola Alejandra Jarur Chamy" userId="90bb2a2d-fae6-4337-8a41-cfbd67e07fdf" providerId="ADAL" clId="{A088AB18-C673-4A2D-B55A-F7E1AA141CD7}" dt="2022-01-31T12:56:16.465" v="1122" actId="1035"/>
          <ac:spMkLst>
            <pc:docMk/>
            <pc:sldMk cId="2779685119" sldId="306"/>
            <ac:spMk id="63" creationId="{9E34250B-360E-4D14-B90F-65672F2D16FC}"/>
          </ac:spMkLst>
        </pc:spChg>
        <pc:spChg chg="add mod">
          <ac:chgData name="Paola Alejandra Jarur Chamy" userId="90bb2a2d-fae6-4337-8a41-cfbd67e07fdf" providerId="ADAL" clId="{A088AB18-C673-4A2D-B55A-F7E1AA141CD7}" dt="2022-01-31T12:55:45.008" v="1090" actId="14100"/>
          <ac:spMkLst>
            <pc:docMk/>
            <pc:sldMk cId="2779685119" sldId="306"/>
            <ac:spMk id="64" creationId="{7160281E-E5E8-4779-BADF-9A0FBCB56D16}"/>
          </ac:spMkLst>
        </pc:spChg>
        <pc:spChg chg="add mod">
          <ac:chgData name="Paola Alejandra Jarur Chamy" userId="90bb2a2d-fae6-4337-8a41-cfbd67e07fdf" providerId="ADAL" clId="{A088AB18-C673-4A2D-B55A-F7E1AA141CD7}" dt="2022-01-31T12:55:26.151" v="1070" actId="14100"/>
          <ac:spMkLst>
            <pc:docMk/>
            <pc:sldMk cId="2779685119" sldId="306"/>
            <ac:spMk id="65" creationId="{16CE36D1-D4E6-4FAC-BC26-BE0236BAFE9E}"/>
          </ac:spMkLst>
        </pc:spChg>
        <pc:spChg chg="add mod">
          <ac:chgData name="Paola Alejandra Jarur Chamy" userId="90bb2a2d-fae6-4337-8a41-cfbd67e07fdf" providerId="ADAL" clId="{A088AB18-C673-4A2D-B55A-F7E1AA141CD7}" dt="2022-01-31T12:13:18.111" v="865" actId="1076"/>
          <ac:spMkLst>
            <pc:docMk/>
            <pc:sldMk cId="2779685119" sldId="306"/>
            <ac:spMk id="66" creationId="{4B493A0F-43B3-4D8A-AE47-A075C2FDCA48}"/>
          </ac:spMkLst>
        </pc:spChg>
        <pc:spChg chg="add mod">
          <ac:chgData name="Paola Alejandra Jarur Chamy" userId="90bb2a2d-fae6-4337-8a41-cfbd67e07fdf" providerId="ADAL" clId="{A088AB18-C673-4A2D-B55A-F7E1AA141CD7}" dt="2022-01-31T12:13:18.111" v="865" actId="1076"/>
          <ac:spMkLst>
            <pc:docMk/>
            <pc:sldMk cId="2779685119" sldId="306"/>
            <ac:spMk id="67" creationId="{C4731DD5-BDA9-491E-B168-40260D3F59D2}"/>
          </ac:spMkLst>
        </pc:spChg>
        <pc:spChg chg="add mod">
          <ac:chgData name="Paola Alejandra Jarur Chamy" userId="90bb2a2d-fae6-4337-8a41-cfbd67e07fdf" providerId="ADAL" clId="{A088AB18-C673-4A2D-B55A-F7E1AA141CD7}" dt="2022-01-31T13:17:52.733" v="1316"/>
          <ac:spMkLst>
            <pc:docMk/>
            <pc:sldMk cId="2779685119" sldId="306"/>
            <ac:spMk id="70" creationId="{C56EE33A-0F11-480C-8F3D-2A375798C6C3}"/>
          </ac:spMkLst>
        </pc:spChg>
        <pc:spChg chg="del">
          <ac:chgData name="Paola Alejandra Jarur Chamy" userId="90bb2a2d-fae6-4337-8a41-cfbd67e07fdf" providerId="ADAL" clId="{A088AB18-C673-4A2D-B55A-F7E1AA141CD7}" dt="2022-01-31T12:10:05.042" v="811" actId="478"/>
          <ac:spMkLst>
            <pc:docMk/>
            <pc:sldMk cId="2779685119" sldId="306"/>
            <ac:spMk id="78" creationId="{01A187E2-50D2-4CF9-BEC4-99ED7D9D1517}"/>
          </ac:spMkLst>
        </pc:spChg>
        <pc:spChg chg="del">
          <ac:chgData name="Paola Alejandra Jarur Chamy" userId="90bb2a2d-fae6-4337-8a41-cfbd67e07fdf" providerId="ADAL" clId="{A088AB18-C673-4A2D-B55A-F7E1AA141CD7}" dt="2022-01-31T12:10:05.042" v="811" actId="478"/>
          <ac:spMkLst>
            <pc:docMk/>
            <pc:sldMk cId="2779685119" sldId="306"/>
            <ac:spMk id="79" creationId="{7B1A732E-38FE-4458-A1D9-9A97AF0440E6}"/>
          </ac:spMkLst>
        </pc:spChg>
        <pc:spChg chg="del">
          <ac:chgData name="Paola Alejandra Jarur Chamy" userId="90bb2a2d-fae6-4337-8a41-cfbd67e07fdf" providerId="ADAL" clId="{A088AB18-C673-4A2D-B55A-F7E1AA141CD7}" dt="2022-01-31T12:10:05.042" v="811" actId="478"/>
          <ac:spMkLst>
            <pc:docMk/>
            <pc:sldMk cId="2779685119" sldId="306"/>
            <ac:spMk id="88" creationId="{FD0998A1-7FB0-4B0D-B632-48E4377F580C}"/>
          </ac:spMkLst>
        </pc:spChg>
        <pc:spChg chg="del">
          <ac:chgData name="Paola Alejandra Jarur Chamy" userId="90bb2a2d-fae6-4337-8a41-cfbd67e07fdf" providerId="ADAL" clId="{A088AB18-C673-4A2D-B55A-F7E1AA141CD7}" dt="2022-01-31T12:10:05.042" v="811" actId="478"/>
          <ac:spMkLst>
            <pc:docMk/>
            <pc:sldMk cId="2779685119" sldId="306"/>
            <ac:spMk id="89" creationId="{9643106E-B78F-462C-B172-9657EC03DCAA}"/>
          </ac:spMkLst>
        </pc:spChg>
        <pc:picChg chg="add mod">
          <ac:chgData name="Paola Alejandra Jarur Chamy" userId="90bb2a2d-fae6-4337-8a41-cfbd67e07fdf" providerId="ADAL" clId="{A088AB18-C673-4A2D-B55A-F7E1AA141CD7}" dt="2022-01-31T12:13:31.632" v="904" actId="1035"/>
          <ac:picMkLst>
            <pc:docMk/>
            <pc:sldMk cId="2779685119" sldId="306"/>
            <ac:picMk id="13" creationId="{D259065A-E859-445B-9FE7-062BC3C6BE3C}"/>
          </ac:picMkLst>
        </pc:picChg>
        <pc:picChg chg="add mod">
          <ac:chgData name="Paola Alejandra Jarur Chamy" userId="90bb2a2d-fae6-4337-8a41-cfbd67e07fdf" providerId="ADAL" clId="{A088AB18-C673-4A2D-B55A-F7E1AA141CD7}" dt="2022-01-31T12:13:37.593" v="905" actId="1076"/>
          <ac:picMkLst>
            <pc:docMk/>
            <pc:sldMk cId="2779685119" sldId="306"/>
            <ac:picMk id="28" creationId="{77795404-A2C2-4B03-8F96-7FBA7A67E7DE}"/>
          </ac:picMkLst>
        </pc:picChg>
        <pc:picChg chg="add del mod">
          <ac:chgData name="Paola Alejandra Jarur Chamy" userId="90bb2a2d-fae6-4337-8a41-cfbd67e07fdf" providerId="ADAL" clId="{A088AB18-C673-4A2D-B55A-F7E1AA141CD7}" dt="2022-01-31T12:53:55.840" v="929" actId="478"/>
          <ac:picMkLst>
            <pc:docMk/>
            <pc:sldMk cId="2779685119" sldId="306"/>
            <ac:picMk id="29" creationId="{9824549E-7056-4500-8118-AFAD4AEC7BEE}"/>
          </ac:picMkLst>
        </pc:picChg>
        <pc:picChg chg="add del mod">
          <ac:chgData name="Paola Alejandra Jarur Chamy" userId="90bb2a2d-fae6-4337-8a41-cfbd67e07fdf" providerId="ADAL" clId="{A088AB18-C673-4A2D-B55A-F7E1AA141CD7}" dt="2022-01-31T12:12:32.131" v="857" actId="478"/>
          <ac:picMkLst>
            <pc:docMk/>
            <pc:sldMk cId="2779685119" sldId="306"/>
            <ac:picMk id="30" creationId="{E331BBC4-1DBC-4A33-944B-7626510D6479}"/>
          </ac:picMkLst>
        </pc:picChg>
        <pc:picChg chg="add del mod">
          <ac:chgData name="Paola Alejandra Jarur Chamy" userId="90bb2a2d-fae6-4337-8a41-cfbd67e07fdf" providerId="ADAL" clId="{A088AB18-C673-4A2D-B55A-F7E1AA141CD7}" dt="2022-01-31T12:54:05.065" v="934" actId="478"/>
          <ac:picMkLst>
            <pc:docMk/>
            <pc:sldMk cId="2779685119" sldId="306"/>
            <ac:picMk id="41" creationId="{A3D4EF60-A95B-4A41-B955-543B6378546F}"/>
          </ac:picMkLst>
        </pc:picChg>
        <pc:picChg chg="add del mod">
          <ac:chgData name="Paola Alejandra Jarur Chamy" userId="90bb2a2d-fae6-4337-8a41-cfbd67e07fdf" providerId="ADAL" clId="{A088AB18-C673-4A2D-B55A-F7E1AA141CD7}" dt="2022-01-31T12:54:04.390" v="933" actId="478"/>
          <ac:picMkLst>
            <pc:docMk/>
            <pc:sldMk cId="2779685119" sldId="306"/>
            <ac:picMk id="42" creationId="{B7E9D01C-B9E4-49BD-B17C-A82A99BDBA8D}"/>
          </ac:picMkLst>
        </pc:picChg>
        <pc:picChg chg="del">
          <ac:chgData name="Paola Alejandra Jarur Chamy" userId="90bb2a2d-fae6-4337-8a41-cfbd67e07fdf" providerId="ADAL" clId="{A088AB18-C673-4A2D-B55A-F7E1AA141CD7}" dt="2022-01-31T12:10:02.522" v="810" actId="478"/>
          <ac:picMkLst>
            <pc:docMk/>
            <pc:sldMk cId="2779685119" sldId="306"/>
            <ac:picMk id="43" creationId="{C910E6B8-46DC-46C4-875E-8B3FFF0F498B}"/>
          </ac:picMkLst>
        </pc:picChg>
        <pc:picChg chg="add del mod">
          <ac:chgData name="Paola Alejandra Jarur Chamy" userId="90bb2a2d-fae6-4337-8a41-cfbd67e07fdf" providerId="ADAL" clId="{A088AB18-C673-4A2D-B55A-F7E1AA141CD7}" dt="2022-01-31T12:54:03.700" v="932" actId="478"/>
          <ac:picMkLst>
            <pc:docMk/>
            <pc:sldMk cId="2779685119" sldId="306"/>
            <ac:picMk id="47" creationId="{E39AAEFB-8CA9-4EB9-874F-EEB414992DFD}"/>
          </ac:picMkLst>
        </pc:picChg>
        <pc:picChg chg="add del mod">
          <ac:chgData name="Paola Alejandra Jarur Chamy" userId="90bb2a2d-fae6-4337-8a41-cfbd67e07fdf" providerId="ADAL" clId="{A088AB18-C673-4A2D-B55A-F7E1AA141CD7}" dt="2022-01-31T12:54:02.170" v="930" actId="478"/>
          <ac:picMkLst>
            <pc:docMk/>
            <pc:sldMk cId="2779685119" sldId="306"/>
            <ac:picMk id="48" creationId="{CB45FEF7-EAF6-415E-B004-734A34933D5B}"/>
          </ac:picMkLst>
        </pc:picChg>
        <pc:picChg chg="add del mod">
          <ac:chgData name="Paola Alejandra Jarur Chamy" userId="90bb2a2d-fae6-4337-8a41-cfbd67e07fdf" providerId="ADAL" clId="{A088AB18-C673-4A2D-B55A-F7E1AA141CD7}" dt="2022-01-31T12:54:02.996" v="931" actId="478"/>
          <ac:picMkLst>
            <pc:docMk/>
            <pc:sldMk cId="2779685119" sldId="306"/>
            <ac:picMk id="49" creationId="{1A6A3ECA-1484-43EF-BFCF-9E52D2611566}"/>
          </ac:picMkLst>
        </pc:picChg>
        <pc:picChg chg="add mod">
          <ac:chgData name="Paola Alejandra Jarur Chamy" userId="90bb2a2d-fae6-4337-8a41-cfbd67e07fdf" providerId="ADAL" clId="{A088AB18-C673-4A2D-B55A-F7E1AA141CD7}" dt="2022-01-31T12:57:34.632" v="1300" actId="1038"/>
          <ac:picMkLst>
            <pc:docMk/>
            <pc:sldMk cId="2779685119" sldId="306"/>
            <ac:picMk id="68" creationId="{7E03FE6D-EE93-4E48-9279-BB1E61C4CBA3}"/>
          </ac:picMkLst>
        </pc:picChg>
        <pc:cxnChg chg="add mod">
          <ac:chgData name="Paola Alejandra Jarur Chamy" userId="90bb2a2d-fae6-4337-8a41-cfbd67e07fdf" providerId="ADAL" clId="{A088AB18-C673-4A2D-B55A-F7E1AA141CD7}" dt="2022-01-31T12:13:31.632" v="904" actId="1035"/>
          <ac:cxnSpMkLst>
            <pc:docMk/>
            <pc:sldMk cId="2779685119" sldId="306"/>
            <ac:cxnSpMk id="25" creationId="{B3B63103-140E-43BC-B2DA-9A367D6B6DCE}"/>
          </ac:cxnSpMkLst>
        </pc:cxnChg>
        <pc:cxnChg chg="add mod">
          <ac:chgData name="Paola Alejandra Jarur Chamy" userId="90bb2a2d-fae6-4337-8a41-cfbd67e07fdf" providerId="ADAL" clId="{A088AB18-C673-4A2D-B55A-F7E1AA141CD7}" dt="2022-01-31T12:13:31.632" v="904" actId="1035"/>
          <ac:cxnSpMkLst>
            <pc:docMk/>
            <pc:sldMk cId="2779685119" sldId="306"/>
            <ac:cxnSpMk id="26" creationId="{A26D4208-B456-43B1-A30C-82E8310E7AB1}"/>
          </ac:cxnSpMkLst>
        </pc:cxnChg>
        <pc:cxnChg chg="add del mod">
          <ac:chgData name="Paola Alejandra Jarur Chamy" userId="90bb2a2d-fae6-4337-8a41-cfbd67e07fdf" providerId="ADAL" clId="{A088AB18-C673-4A2D-B55A-F7E1AA141CD7}" dt="2022-01-31T12:53:40.855" v="926" actId="478"/>
          <ac:cxnSpMkLst>
            <pc:docMk/>
            <pc:sldMk cId="2779685119" sldId="306"/>
            <ac:cxnSpMk id="33" creationId="{E2224D7D-9F7A-4E84-A10C-626DFF82E2F6}"/>
          </ac:cxnSpMkLst>
        </pc:cxnChg>
        <pc:cxnChg chg="add mod">
          <ac:chgData name="Paola Alejandra Jarur Chamy" userId="90bb2a2d-fae6-4337-8a41-cfbd67e07fdf" providerId="ADAL" clId="{A088AB18-C673-4A2D-B55A-F7E1AA141CD7}" dt="2022-01-31T12:57:38.589" v="1311" actId="1038"/>
          <ac:cxnSpMkLst>
            <pc:docMk/>
            <pc:sldMk cId="2779685119" sldId="306"/>
            <ac:cxnSpMk id="69" creationId="{0782B690-90D6-40DE-996D-12D256D4917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47D60-E39B-E041-B6CE-3FDC1A8BB989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D1966-643A-ED45-BFF9-B0FE18A32E2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33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1966-643A-ED45-BFF9-B0FE18A32E2B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5245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1966-643A-ED45-BFF9-B0FE18A32E2B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5928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1966-643A-ED45-BFF9-B0FE18A32E2B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5245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1966-643A-ED45-BFF9-B0FE18A32E2B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849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6221-589F-2846-B89B-D09559D774BF}" type="datetimeFigureOut">
              <a:rPr lang="es-ES_tradnl" smtClean="0"/>
              <a:t>31/01/2022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442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9" y="2427890"/>
            <a:ext cx="1804680" cy="16784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5" b="24764"/>
          <a:stretch/>
        </p:blipFill>
        <p:spPr>
          <a:xfrm>
            <a:off x="-14013" y="0"/>
            <a:ext cx="9172026" cy="143569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46510" r="153" b="5990"/>
          <a:stretch/>
        </p:blipFill>
        <p:spPr>
          <a:xfrm>
            <a:off x="-13077" y="5486719"/>
            <a:ext cx="9172026" cy="137128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92141" y="5858386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XXX de 2022</a:t>
            </a:r>
          </a:p>
        </p:txBody>
      </p:sp>
    </p:spTree>
    <p:extLst>
      <p:ext uri="{BB962C8B-B14F-4D97-AF65-F5344CB8AC3E}">
        <p14:creationId xmlns:p14="http://schemas.microsoft.com/office/powerpoint/2010/main" val="195736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73182A38-D6DF-453D-921E-315EFA20E2ED}"/>
              </a:ext>
            </a:extLst>
          </p:cNvPr>
          <p:cNvSpPr/>
          <p:nvPr/>
        </p:nvSpPr>
        <p:spPr>
          <a:xfrm>
            <a:off x="-7118" y="-1786"/>
            <a:ext cx="9149206" cy="6858000"/>
          </a:xfrm>
          <a:prstGeom prst="rect">
            <a:avLst/>
          </a:prstGeom>
          <a:solidFill>
            <a:srgbClr val="C1292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99E2788-EBE2-45DF-9C0B-D666080A46A9}"/>
              </a:ext>
            </a:extLst>
          </p:cNvPr>
          <p:cNvSpPr txBox="1">
            <a:spLocks/>
          </p:cNvSpPr>
          <p:nvPr/>
        </p:nvSpPr>
        <p:spPr>
          <a:xfrm>
            <a:off x="264170" y="1377773"/>
            <a:ext cx="2484255" cy="1719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We wish to offer an enriching educational experience tailored for a globalized world. Supported by critical thinking and the continuous generation of knowledge through research. </a:t>
            </a:r>
            <a:endParaRPr lang="es-CL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DEC9D77-6AA7-4B6B-881C-F31DAAE1DB2A}"/>
              </a:ext>
            </a:extLst>
          </p:cNvPr>
          <p:cNvSpPr txBox="1">
            <a:spLocks/>
          </p:cNvSpPr>
          <p:nvPr/>
        </p:nvSpPr>
        <p:spPr>
          <a:xfrm>
            <a:off x="3167200" y="1381444"/>
            <a:ext cx="2961458" cy="1692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We wish to be recognized as one of the best universities in Chile.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We thrive through the sharing of knowledge. We strongly believe that global alliances will strengthen the depth and reach of our research and our opportunities to teach. </a:t>
            </a:r>
            <a:endParaRPr lang="es-CL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8E5AB793-981F-4F0C-993F-B574912D895B}"/>
              </a:ext>
            </a:extLst>
          </p:cNvPr>
          <p:cNvSpPr txBox="1">
            <a:spLocks/>
          </p:cNvSpPr>
          <p:nvPr/>
        </p:nvSpPr>
        <p:spPr>
          <a:xfrm>
            <a:off x="6291941" y="1368964"/>
            <a:ext cx="2587890" cy="1692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The pursuit of the common good through the advancement of knowledge, the care for our community, the care for the environment and the cultivation of long-term relationships based on a thirst for learning.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CA17F75-6E6A-44AC-B88D-4A56682EC3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9" y="604112"/>
            <a:ext cx="8643257" cy="51342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C1D303F-E600-4ACE-9AB7-C6AEB05050D4}"/>
              </a:ext>
            </a:extLst>
          </p:cNvPr>
          <p:cNvSpPr txBox="1"/>
          <p:nvPr/>
        </p:nvSpPr>
        <p:spPr>
          <a:xfrm>
            <a:off x="406797" y="659052"/>
            <a:ext cx="2037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B6F962-DADC-4482-8A69-766A19968AF5}"/>
              </a:ext>
            </a:extLst>
          </p:cNvPr>
          <p:cNvSpPr txBox="1"/>
          <p:nvPr/>
        </p:nvSpPr>
        <p:spPr>
          <a:xfrm>
            <a:off x="3138676" y="648166"/>
            <a:ext cx="29899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3A365B2-B2DE-4D2C-92CE-32C0611969DB}"/>
              </a:ext>
            </a:extLst>
          </p:cNvPr>
          <p:cNvSpPr txBox="1"/>
          <p:nvPr/>
        </p:nvSpPr>
        <p:spPr>
          <a:xfrm>
            <a:off x="6437122" y="659052"/>
            <a:ext cx="2037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B2A21D9-80B6-456C-A8D6-7AE3F3558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81" y="3659386"/>
            <a:ext cx="3302752" cy="2959774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585265B-4E00-434F-A644-ADFF1F48468A}"/>
              </a:ext>
            </a:extLst>
          </p:cNvPr>
          <p:cNvCxnSpPr>
            <a:cxnSpLocks/>
          </p:cNvCxnSpPr>
          <p:nvPr/>
        </p:nvCxnSpPr>
        <p:spPr>
          <a:xfrm flipH="1">
            <a:off x="964012" y="4932025"/>
            <a:ext cx="22338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5B64C4A8-E34F-4E93-9BA1-1925F378EC3D}"/>
              </a:ext>
            </a:extLst>
          </p:cNvPr>
          <p:cNvCxnSpPr>
            <a:cxnSpLocks/>
          </p:cNvCxnSpPr>
          <p:nvPr/>
        </p:nvCxnSpPr>
        <p:spPr>
          <a:xfrm flipV="1">
            <a:off x="964012" y="3659386"/>
            <a:ext cx="0" cy="12726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122064AE-3A3A-4F63-800C-6648A2ADA6BE}"/>
              </a:ext>
            </a:extLst>
          </p:cNvPr>
          <p:cNvCxnSpPr>
            <a:cxnSpLocks/>
          </p:cNvCxnSpPr>
          <p:nvPr/>
        </p:nvCxnSpPr>
        <p:spPr>
          <a:xfrm>
            <a:off x="6481460" y="4963335"/>
            <a:ext cx="21861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B53EC84-3601-4293-B749-A2BC2795B17D}"/>
              </a:ext>
            </a:extLst>
          </p:cNvPr>
          <p:cNvCxnSpPr>
            <a:cxnSpLocks/>
          </p:cNvCxnSpPr>
          <p:nvPr/>
        </p:nvCxnSpPr>
        <p:spPr>
          <a:xfrm flipV="1">
            <a:off x="8667630" y="3588707"/>
            <a:ext cx="0" cy="13746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9052CB31-5E86-43F7-9E18-68D97336D3DC}"/>
              </a:ext>
            </a:extLst>
          </p:cNvPr>
          <p:cNvSpPr/>
          <p:nvPr/>
        </p:nvSpPr>
        <p:spPr>
          <a:xfrm>
            <a:off x="890192" y="3479660"/>
            <a:ext cx="147640" cy="147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BF49D49A-95BF-4D21-AE29-BD9D704FEC5F}"/>
              </a:ext>
            </a:extLst>
          </p:cNvPr>
          <p:cNvSpPr/>
          <p:nvPr/>
        </p:nvSpPr>
        <p:spPr>
          <a:xfrm>
            <a:off x="8598609" y="3446450"/>
            <a:ext cx="147640" cy="147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A548F58-8CF8-4D0C-8871-44C1700A4D4B}"/>
              </a:ext>
            </a:extLst>
          </p:cNvPr>
          <p:cNvSpPr/>
          <p:nvPr/>
        </p:nvSpPr>
        <p:spPr>
          <a:xfrm>
            <a:off x="4769645" y="3337593"/>
            <a:ext cx="147640" cy="147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6A7DB234-E311-4E3B-AE05-EF5CB163CB48}"/>
              </a:ext>
            </a:extLst>
          </p:cNvPr>
          <p:cNvCxnSpPr>
            <a:cxnSpLocks/>
            <a:stCxn id="13" idx="0"/>
            <a:endCxn id="21" idx="4"/>
          </p:cNvCxnSpPr>
          <p:nvPr/>
        </p:nvCxnSpPr>
        <p:spPr>
          <a:xfrm flipH="1" flipV="1">
            <a:off x="4843465" y="3485233"/>
            <a:ext cx="2792" cy="1741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97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20538" r="153" b="51651"/>
          <a:stretch/>
        </p:blipFill>
        <p:spPr>
          <a:xfrm>
            <a:off x="-14013" y="1"/>
            <a:ext cx="9172026" cy="80288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24" y="89553"/>
            <a:ext cx="719254" cy="600029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08974" y="166362"/>
            <a:ext cx="1521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err="1">
                <a:solidFill>
                  <a:schemeClr val="bg1"/>
                </a:solidFill>
                <a:ea typeface="Gungsuh" charset="-127"/>
                <a:cs typeface="Gungsuh" charset="-127"/>
              </a:rPr>
              <a:t>About</a:t>
            </a:r>
            <a:r>
              <a:rPr lang="es-ES_tradnl" sz="2800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a typeface="Gungsuh" charset="-127"/>
                <a:cs typeface="Gungsuh" charset="-127"/>
              </a:rPr>
              <a:t>us</a:t>
            </a:r>
            <a:endParaRPr lang="es-ES_tradnl" sz="2800" b="1" dirty="0">
              <a:solidFill>
                <a:schemeClr val="bg1"/>
              </a:solidFill>
              <a:ea typeface="Gungsuh" charset="-127"/>
              <a:cs typeface="Gungsuh" charset="-127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259065A-E859-445B-9FE7-062BC3C6B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67" y="966732"/>
            <a:ext cx="1748118" cy="209596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855FA44E-0C17-4500-A69F-6E7B6E86DD4E}"/>
              </a:ext>
            </a:extLst>
          </p:cNvPr>
          <p:cNvSpPr/>
          <p:nvPr/>
        </p:nvSpPr>
        <p:spPr>
          <a:xfrm>
            <a:off x="1049382" y="1266933"/>
            <a:ext cx="3586479" cy="645458"/>
          </a:xfrm>
          <a:prstGeom prst="roundRect">
            <a:avLst>
              <a:gd name="adj" fmla="val 5000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sp>
        <p:nvSpPr>
          <p:cNvPr id="15" name="2 CuadroTexto">
            <a:extLst>
              <a:ext uri="{FF2B5EF4-FFF2-40B4-BE49-F238E27FC236}">
                <a16:creationId xmlns:a16="http://schemas.microsoft.com/office/drawing/2014/main" id="{B4695B2F-77DA-4672-8B2A-9A98209719AD}"/>
              </a:ext>
            </a:extLst>
          </p:cNvPr>
          <p:cNvSpPr txBox="1"/>
          <p:nvPr/>
        </p:nvSpPr>
        <p:spPr>
          <a:xfrm>
            <a:off x="1829198" y="1287412"/>
            <a:ext cx="1938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53.672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AED4D16-868F-45F9-BDF6-B47EC47E7EB8}"/>
              </a:ext>
            </a:extLst>
          </p:cNvPr>
          <p:cNvSpPr txBox="1"/>
          <p:nvPr/>
        </p:nvSpPr>
        <p:spPr>
          <a:xfrm>
            <a:off x="1040421" y="1509082"/>
            <a:ext cx="820599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Total </a:t>
            </a:r>
            <a:r>
              <a:rPr lang="es-ES" sz="1400" dirty="0" err="1">
                <a:solidFill>
                  <a:schemeClr val="bg1"/>
                </a:solidFill>
                <a:latin typeface="Arial Narrow"/>
                <a:cs typeface="Arial Narrow"/>
              </a:rPr>
              <a:t>of</a:t>
            </a: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9C6A198-6FA3-4552-B4F8-0241175D6D37}"/>
              </a:ext>
            </a:extLst>
          </p:cNvPr>
          <p:cNvSpPr txBox="1"/>
          <p:nvPr/>
        </p:nvSpPr>
        <p:spPr>
          <a:xfrm>
            <a:off x="3722450" y="1404948"/>
            <a:ext cx="1160900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UNAB </a:t>
            </a:r>
            <a:r>
              <a:rPr lang="es-ES" sz="1400" dirty="0" err="1">
                <a:solidFill>
                  <a:schemeClr val="bg1"/>
                </a:solidFill>
                <a:latin typeface="Arial Narrow"/>
                <a:cs typeface="Arial Narrow"/>
              </a:rPr>
              <a:t>students</a:t>
            </a: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</a:p>
        </p:txBody>
      </p:sp>
      <p:sp>
        <p:nvSpPr>
          <p:cNvPr id="19" name="2 CuadroTexto">
            <a:extLst>
              <a:ext uri="{FF2B5EF4-FFF2-40B4-BE49-F238E27FC236}">
                <a16:creationId xmlns:a16="http://schemas.microsoft.com/office/drawing/2014/main" id="{1FB40C32-9336-4D24-8223-3C61069D4751}"/>
              </a:ext>
            </a:extLst>
          </p:cNvPr>
          <p:cNvSpPr txBox="1"/>
          <p:nvPr/>
        </p:nvSpPr>
        <p:spPr>
          <a:xfrm>
            <a:off x="104052" y="2182831"/>
            <a:ext cx="1705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rgbClr val="C1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46.986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C129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2 CuadroTexto">
            <a:extLst>
              <a:ext uri="{FF2B5EF4-FFF2-40B4-BE49-F238E27FC236}">
                <a16:creationId xmlns:a16="http://schemas.microsoft.com/office/drawing/2014/main" id="{CE84625E-6CA6-4EF5-ABC1-3503266AC210}"/>
              </a:ext>
            </a:extLst>
          </p:cNvPr>
          <p:cNvSpPr txBox="1"/>
          <p:nvPr/>
        </p:nvSpPr>
        <p:spPr>
          <a:xfrm>
            <a:off x="2226780" y="2182831"/>
            <a:ext cx="151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rgbClr val="C1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6.358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C129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 CuadroTexto">
            <a:extLst>
              <a:ext uri="{FF2B5EF4-FFF2-40B4-BE49-F238E27FC236}">
                <a16:creationId xmlns:a16="http://schemas.microsoft.com/office/drawing/2014/main" id="{CE08D2EE-8AC8-45B7-B064-14D472F0E939}"/>
              </a:ext>
            </a:extLst>
          </p:cNvPr>
          <p:cNvSpPr txBox="1"/>
          <p:nvPr/>
        </p:nvSpPr>
        <p:spPr>
          <a:xfrm>
            <a:off x="3991631" y="2189194"/>
            <a:ext cx="151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rgbClr val="C1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C129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A184DBA-0163-4573-A60D-D11658F8557E}"/>
              </a:ext>
            </a:extLst>
          </p:cNvPr>
          <p:cNvSpPr txBox="1"/>
          <p:nvPr/>
        </p:nvSpPr>
        <p:spPr>
          <a:xfrm>
            <a:off x="104052" y="2732475"/>
            <a:ext cx="1814250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Undergraduate</a:t>
            </a: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students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0256A02-BB1E-41C6-9199-FC0C1F3321C4}"/>
              </a:ext>
            </a:extLst>
          </p:cNvPr>
          <p:cNvSpPr txBox="1"/>
          <p:nvPr/>
        </p:nvSpPr>
        <p:spPr>
          <a:xfrm>
            <a:off x="2309805" y="2732475"/>
            <a:ext cx="1596207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Master </a:t>
            </a: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students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3E5F3D1-3221-4659-A0A9-5A15FEF6B111}"/>
              </a:ext>
            </a:extLst>
          </p:cNvPr>
          <p:cNvSpPr txBox="1"/>
          <p:nvPr/>
        </p:nvSpPr>
        <p:spPr>
          <a:xfrm>
            <a:off x="4055651" y="2715464"/>
            <a:ext cx="1596207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PhD </a:t>
            </a: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students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B3B63103-140E-43BC-B2DA-9A367D6B6DCE}"/>
              </a:ext>
            </a:extLst>
          </p:cNvPr>
          <p:cNvCxnSpPr>
            <a:cxnSpLocks/>
          </p:cNvCxnSpPr>
          <p:nvPr/>
        </p:nvCxnSpPr>
        <p:spPr>
          <a:xfrm>
            <a:off x="3973138" y="2218499"/>
            <a:ext cx="0" cy="6363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26D4208-B456-43B1-A30C-82E8310E7AB1}"/>
              </a:ext>
            </a:extLst>
          </p:cNvPr>
          <p:cNvCxnSpPr>
            <a:cxnSpLocks/>
          </p:cNvCxnSpPr>
          <p:nvPr/>
        </p:nvCxnSpPr>
        <p:spPr>
          <a:xfrm>
            <a:off x="2043900" y="2218499"/>
            <a:ext cx="0" cy="6363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object 6">
            <a:extLst>
              <a:ext uri="{FF2B5EF4-FFF2-40B4-BE49-F238E27FC236}">
                <a16:creationId xmlns:a16="http://schemas.microsoft.com/office/drawing/2014/main" id="{90248251-55FD-4CAF-89AB-8B894160C9EA}"/>
              </a:ext>
            </a:extLst>
          </p:cNvPr>
          <p:cNvSpPr txBox="1"/>
          <p:nvPr/>
        </p:nvSpPr>
        <p:spPr>
          <a:xfrm>
            <a:off x="6663495" y="1266933"/>
            <a:ext cx="2050000" cy="17673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s-CL"/>
            </a:defPPr>
            <a:lvl1pPr marL="57784" marR="13530">
              <a:lnSpc>
                <a:spcPts val="2565"/>
              </a:lnSpc>
              <a:spcBef>
                <a:spcPts val="128"/>
              </a:spcBef>
              <a:defRPr spc="-4">
                <a:latin typeface="Arial Narrow" panose="020B0606020202030204" pitchFamily="34" charset="0"/>
                <a:cs typeface="Arial Narrow"/>
              </a:defRPr>
            </a:lvl1pPr>
          </a:lstStyle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11 consecutive years, UNAB is the first preference of students who apply to the Unique Access System of Chilean universities.</a:t>
            </a:r>
          </a:p>
        </p:txBody>
      </p:sp>
      <p:pic>
        <p:nvPicPr>
          <p:cNvPr id="28" name="Gráfico 27" descr="Cinta con relleno sólido">
            <a:extLst>
              <a:ext uri="{FF2B5EF4-FFF2-40B4-BE49-F238E27FC236}">
                <a16:creationId xmlns:a16="http://schemas.microsoft.com/office/drawing/2014/main" id="{77795404-A2C2-4B03-8F96-7FBA7A67E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75316" y="1305868"/>
            <a:ext cx="914400" cy="914400"/>
          </a:xfrm>
          <a:prstGeom prst="rect">
            <a:avLst/>
          </a:prstGeom>
        </p:spPr>
      </p:pic>
      <p:sp>
        <p:nvSpPr>
          <p:cNvPr id="31" name="2 CuadroTexto">
            <a:extLst>
              <a:ext uri="{FF2B5EF4-FFF2-40B4-BE49-F238E27FC236}">
                <a16:creationId xmlns:a16="http://schemas.microsoft.com/office/drawing/2014/main" id="{AB1F3AA8-C40C-4823-95D0-F0F9F26F2EBA}"/>
              </a:ext>
            </a:extLst>
          </p:cNvPr>
          <p:cNvSpPr txBox="1"/>
          <p:nvPr/>
        </p:nvSpPr>
        <p:spPr>
          <a:xfrm>
            <a:off x="5595893" y="4447893"/>
            <a:ext cx="195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rgbClr val="C1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82.000</a:t>
            </a:r>
            <a:r>
              <a:rPr lang="es-CL" sz="3200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0" lang="es-CL" sz="3200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2 CuadroTexto">
            <a:extLst>
              <a:ext uri="{FF2B5EF4-FFF2-40B4-BE49-F238E27FC236}">
                <a16:creationId xmlns:a16="http://schemas.microsoft.com/office/drawing/2014/main" id="{524FE226-A150-4F51-A7E2-B0E071575B05}"/>
              </a:ext>
            </a:extLst>
          </p:cNvPr>
          <p:cNvSpPr txBox="1"/>
          <p:nvPr/>
        </p:nvSpPr>
        <p:spPr>
          <a:xfrm>
            <a:off x="5819495" y="5363415"/>
            <a:ext cx="174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srgbClr val="C12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20.000</a:t>
            </a:r>
            <a:r>
              <a:rPr lang="es-CL" sz="3200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C129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5397A96-D306-4BB4-BBB1-CB576D4C4973}"/>
              </a:ext>
            </a:extLst>
          </p:cNvPr>
          <p:cNvSpPr txBox="1"/>
          <p:nvPr/>
        </p:nvSpPr>
        <p:spPr>
          <a:xfrm>
            <a:off x="6615582" y="4944411"/>
            <a:ext cx="891996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Alumni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31273AC-F561-4BBE-BE63-A5933D1EF47D}"/>
              </a:ext>
            </a:extLst>
          </p:cNvPr>
          <p:cNvSpPr txBox="1"/>
          <p:nvPr/>
        </p:nvSpPr>
        <p:spPr>
          <a:xfrm>
            <a:off x="6100512" y="5872057"/>
            <a:ext cx="1421992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graduate</a:t>
            </a: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s-E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rPr>
              <a:t>alumni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EFE6E81-1B2D-4C88-AB65-9D3950367EEE}"/>
              </a:ext>
            </a:extLst>
          </p:cNvPr>
          <p:cNvSpPr/>
          <p:nvPr/>
        </p:nvSpPr>
        <p:spPr>
          <a:xfrm>
            <a:off x="5768272" y="4200841"/>
            <a:ext cx="3203896" cy="20034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772B87AF-0051-4221-B66B-DA8B67568362}"/>
              </a:ext>
            </a:extLst>
          </p:cNvPr>
          <p:cNvSpPr/>
          <p:nvPr/>
        </p:nvSpPr>
        <p:spPr>
          <a:xfrm>
            <a:off x="605611" y="4872822"/>
            <a:ext cx="1382543" cy="386113"/>
          </a:xfrm>
          <a:prstGeom prst="roundRect">
            <a:avLst>
              <a:gd name="adj" fmla="val 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745CF5DA-9249-44C0-B00F-5EB74E0E4A8F}"/>
              </a:ext>
            </a:extLst>
          </p:cNvPr>
          <p:cNvSpPr/>
          <p:nvPr/>
        </p:nvSpPr>
        <p:spPr>
          <a:xfrm>
            <a:off x="2138040" y="4863540"/>
            <a:ext cx="1208681" cy="317170"/>
          </a:xfrm>
          <a:prstGeom prst="roundRect">
            <a:avLst>
              <a:gd name="adj" fmla="val 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001FA613-5460-4EDE-8DAB-DE3C2E732763}"/>
              </a:ext>
            </a:extLst>
          </p:cNvPr>
          <p:cNvSpPr/>
          <p:nvPr/>
        </p:nvSpPr>
        <p:spPr>
          <a:xfrm>
            <a:off x="3483130" y="4863539"/>
            <a:ext cx="1326198" cy="380737"/>
          </a:xfrm>
          <a:prstGeom prst="roundRect">
            <a:avLst>
              <a:gd name="adj" fmla="val 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D2299DF6-A873-4A6D-8B3C-136293651AFD}"/>
              </a:ext>
            </a:extLst>
          </p:cNvPr>
          <p:cNvSpPr/>
          <p:nvPr/>
        </p:nvSpPr>
        <p:spPr>
          <a:xfrm>
            <a:off x="1257673" y="5942216"/>
            <a:ext cx="1382543" cy="386113"/>
          </a:xfrm>
          <a:prstGeom prst="roundRect">
            <a:avLst>
              <a:gd name="adj" fmla="val 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7BF087FF-E2DE-41C4-9556-1FCAF488EB61}"/>
              </a:ext>
            </a:extLst>
          </p:cNvPr>
          <p:cNvSpPr/>
          <p:nvPr/>
        </p:nvSpPr>
        <p:spPr>
          <a:xfrm>
            <a:off x="3839349" y="5968149"/>
            <a:ext cx="1143815" cy="366010"/>
          </a:xfrm>
          <a:prstGeom prst="roundRect">
            <a:avLst>
              <a:gd name="adj" fmla="val 0"/>
            </a:avLst>
          </a:prstGeom>
          <a:solidFill>
            <a:srgbClr val="C1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5" name="2 CuadroTexto">
            <a:extLst>
              <a:ext uri="{FF2B5EF4-FFF2-40B4-BE49-F238E27FC236}">
                <a16:creationId xmlns:a16="http://schemas.microsoft.com/office/drawing/2014/main" id="{FAEF8119-A2B5-4CD2-A800-26BE3BE670D3}"/>
              </a:ext>
            </a:extLst>
          </p:cNvPr>
          <p:cNvSpPr txBox="1"/>
          <p:nvPr/>
        </p:nvSpPr>
        <p:spPr>
          <a:xfrm>
            <a:off x="855981" y="4208140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2 CuadroTexto">
            <a:extLst>
              <a:ext uri="{FF2B5EF4-FFF2-40B4-BE49-F238E27FC236}">
                <a16:creationId xmlns:a16="http://schemas.microsoft.com/office/drawing/2014/main" id="{87E25C75-B8D4-4FE4-A33C-A0EFDFA19078}"/>
              </a:ext>
            </a:extLst>
          </p:cNvPr>
          <p:cNvSpPr txBox="1"/>
          <p:nvPr/>
        </p:nvSpPr>
        <p:spPr>
          <a:xfrm>
            <a:off x="2222889" y="4206779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2 CuadroTexto">
            <a:extLst>
              <a:ext uri="{FF2B5EF4-FFF2-40B4-BE49-F238E27FC236}">
                <a16:creationId xmlns:a16="http://schemas.microsoft.com/office/drawing/2014/main" id="{554E029C-D7DF-4704-88D5-B9777913D3B9}"/>
              </a:ext>
            </a:extLst>
          </p:cNvPr>
          <p:cNvSpPr txBox="1"/>
          <p:nvPr/>
        </p:nvSpPr>
        <p:spPr>
          <a:xfrm>
            <a:off x="3621508" y="4214310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2 CuadroTexto">
            <a:extLst>
              <a:ext uri="{FF2B5EF4-FFF2-40B4-BE49-F238E27FC236}">
                <a16:creationId xmlns:a16="http://schemas.microsoft.com/office/drawing/2014/main" id="{214727C3-0AFC-45BD-B00C-47A83C014410}"/>
              </a:ext>
            </a:extLst>
          </p:cNvPr>
          <p:cNvSpPr txBox="1"/>
          <p:nvPr/>
        </p:nvSpPr>
        <p:spPr>
          <a:xfrm>
            <a:off x="516722" y="5788596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2 CuadroTexto">
            <a:extLst>
              <a:ext uri="{FF2B5EF4-FFF2-40B4-BE49-F238E27FC236}">
                <a16:creationId xmlns:a16="http://schemas.microsoft.com/office/drawing/2014/main" id="{D58086D5-CEE3-4BF9-AFA3-4D1AD22F6E59}"/>
              </a:ext>
            </a:extLst>
          </p:cNvPr>
          <p:cNvSpPr txBox="1"/>
          <p:nvPr/>
        </p:nvSpPr>
        <p:spPr>
          <a:xfrm>
            <a:off x="3041969" y="5799482"/>
            <a:ext cx="95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1" dirty="0">
                <a:solidFill>
                  <a:srgbClr val="E52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E52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95CFFFBE-D17A-4171-A302-0411ADED93A9}"/>
              </a:ext>
            </a:extLst>
          </p:cNvPr>
          <p:cNvSpPr txBox="1"/>
          <p:nvPr/>
        </p:nvSpPr>
        <p:spPr>
          <a:xfrm>
            <a:off x="636063" y="4888510"/>
            <a:ext cx="1259499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 err="1">
                <a:solidFill>
                  <a:schemeClr val="bg1"/>
                </a:solidFill>
                <a:latin typeface="Arial Narrow"/>
                <a:cs typeface="Arial Narrow"/>
              </a:rPr>
              <a:t>Undergraduate</a:t>
            </a:r>
            <a:endParaRPr lang="es-ES" sz="14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>
              <a:lnSpc>
                <a:spcPct val="70000"/>
              </a:lnSpc>
            </a:pPr>
            <a:r>
              <a:rPr lang="es-ES" sz="1400" dirty="0" err="1">
                <a:solidFill>
                  <a:schemeClr val="bg1"/>
                </a:solidFill>
                <a:latin typeface="Arial Narrow"/>
                <a:cs typeface="Arial Narrow"/>
              </a:rPr>
              <a:t>programs</a:t>
            </a:r>
            <a:endParaRPr lang="es-E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AC5054DA-53CB-4FDA-B7CA-1CF52349A477}"/>
              </a:ext>
            </a:extLst>
          </p:cNvPr>
          <p:cNvSpPr txBox="1"/>
          <p:nvPr/>
        </p:nvSpPr>
        <p:spPr>
          <a:xfrm>
            <a:off x="2147777" y="4939310"/>
            <a:ext cx="1101435" cy="245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Masters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38F04139-9B1E-4A21-911C-823D4BBF6976}"/>
              </a:ext>
            </a:extLst>
          </p:cNvPr>
          <p:cNvSpPr txBox="1"/>
          <p:nvPr/>
        </p:nvSpPr>
        <p:spPr>
          <a:xfrm>
            <a:off x="3491132" y="4876477"/>
            <a:ext cx="1326198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Medical</a:t>
            </a:r>
          </a:p>
          <a:p>
            <a:pPr algn="ctr">
              <a:lnSpc>
                <a:spcPct val="70000"/>
              </a:lnSpc>
            </a:pPr>
            <a:r>
              <a:rPr lang="es-ES" sz="1400" dirty="0" err="1">
                <a:solidFill>
                  <a:schemeClr val="bg1"/>
                </a:solidFill>
                <a:latin typeface="Arial Narrow"/>
                <a:cs typeface="Arial Narrow"/>
              </a:rPr>
              <a:t>specialties</a:t>
            </a:r>
            <a:endParaRPr lang="es-E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9E34250B-360E-4D14-B90F-65672F2D16FC}"/>
              </a:ext>
            </a:extLst>
          </p:cNvPr>
          <p:cNvSpPr txBox="1"/>
          <p:nvPr/>
        </p:nvSpPr>
        <p:spPr>
          <a:xfrm>
            <a:off x="1372712" y="5959361"/>
            <a:ext cx="1152463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Dental</a:t>
            </a:r>
          </a:p>
          <a:p>
            <a:pPr>
              <a:lnSpc>
                <a:spcPct val="70000"/>
              </a:lnSpc>
            </a:pPr>
            <a:r>
              <a:rPr lang="es-ES" sz="1400" dirty="0" err="1">
                <a:solidFill>
                  <a:schemeClr val="bg1"/>
                </a:solidFill>
                <a:latin typeface="Arial Narrow"/>
                <a:cs typeface="Arial Narrow"/>
              </a:rPr>
              <a:t>specialties</a:t>
            </a:r>
            <a:endParaRPr lang="es-ES" sz="1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7160281E-E5E8-4779-BADF-9A0FBCB56D16}"/>
              </a:ext>
            </a:extLst>
          </p:cNvPr>
          <p:cNvSpPr txBox="1"/>
          <p:nvPr/>
        </p:nvSpPr>
        <p:spPr>
          <a:xfrm>
            <a:off x="3996572" y="5978630"/>
            <a:ext cx="953464" cy="39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PhD</a:t>
            </a:r>
          </a:p>
          <a:p>
            <a:pPr>
              <a:lnSpc>
                <a:spcPct val="70000"/>
              </a:lnSpc>
            </a:pPr>
            <a:r>
              <a:rPr lang="es-ES" sz="1400" dirty="0" err="1">
                <a:solidFill>
                  <a:schemeClr val="bg1"/>
                </a:solidFill>
                <a:latin typeface="Arial Narrow"/>
                <a:cs typeface="Arial Narrow"/>
              </a:rPr>
              <a:t>programs</a:t>
            </a: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16CE36D1-D4E6-4FAC-BC26-BE0236BAFE9E}"/>
              </a:ext>
            </a:extLst>
          </p:cNvPr>
          <p:cNvSpPr/>
          <p:nvPr/>
        </p:nvSpPr>
        <p:spPr>
          <a:xfrm>
            <a:off x="293915" y="3795495"/>
            <a:ext cx="5029200" cy="289614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4B493A0F-43B3-4D8A-AE47-A075C2FDCA48}"/>
              </a:ext>
            </a:extLst>
          </p:cNvPr>
          <p:cNvSpPr/>
          <p:nvPr/>
        </p:nvSpPr>
        <p:spPr>
          <a:xfrm>
            <a:off x="1276592" y="3535978"/>
            <a:ext cx="3230634" cy="46061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C4731DD5-BDA9-491E-B168-40260D3F59D2}"/>
              </a:ext>
            </a:extLst>
          </p:cNvPr>
          <p:cNvSpPr txBox="1"/>
          <p:nvPr/>
        </p:nvSpPr>
        <p:spPr>
          <a:xfrm>
            <a:off x="963160" y="3678331"/>
            <a:ext cx="3651644" cy="268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600" b="1" dirty="0">
                <a:solidFill>
                  <a:schemeClr val="bg1"/>
                </a:solidFill>
                <a:latin typeface="Arial "/>
                <a:cs typeface="Arial Narrow"/>
              </a:rPr>
              <a:t>OUR ACADEMIC DEGREES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7E03FE6D-EE93-4E48-9279-BB1E61C4CB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33" y="4682503"/>
            <a:ext cx="529684" cy="1233033"/>
          </a:xfrm>
          <a:prstGeom prst="rect">
            <a:avLst/>
          </a:prstGeom>
        </p:spPr>
      </p:pic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0782B690-90D6-40DE-996D-12D256D4917E}"/>
              </a:ext>
            </a:extLst>
          </p:cNvPr>
          <p:cNvCxnSpPr>
            <a:cxnSpLocks/>
          </p:cNvCxnSpPr>
          <p:nvPr/>
        </p:nvCxnSpPr>
        <p:spPr>
          <a:xfrm>
            <a:off x="7918440" y="4703772"/>
            <a:ext cx="0" cy="12930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2 CuadroTexto">
            <a:extLst>
              <a:ext uri="{FF2B5EF4-FFF2-40B4-BE49-F238E27FC236}">
                <a16:creationId xmlns:a16="http://schemas.microsoft.com/office/drawing/2014/main" id="{C56EE33A-0F11-480C-8F3D-2A375798C6C3}"/>
              </a:ext>
            </a:extLst>
          </p:cNvPr>
          <p:cNvSpPr txBox="1"/>
          <p:nvPr/>
        </p:nvSpPr>
        <p:spPr>
          <a:xfrm>
            <a:off x="7188862" y="6403211"/>
            <a:ext cx="154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32">
              <a:defRPr/>
            </a:pPr>
            <a:r>
              <a:rPr lang="es-E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L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77968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20538" r="153" b="51651"/>
          <a:stretch/>
        </p:blipFill>
        <p:spPr>
          <a:xfrm>
            <a:off x="-14013" y="1"/>
            <a:ext cx="9172026" cy="80288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24" y="89553"/>
            <a:ext cx="719254" cy="600029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08974" y="166362"/>
            <a:ext cx="3469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International rankings</a:t>
            </a: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4181175F-F92E-4346-BEF2-F4DEB204DBB1}"/>
              </a:ext>
            </a:extLst>
          </p:cNvPr>
          <p:cNvCxnSpPr>
            <a:cxnSpLocks/>
            <a:stCxn id="68" idx="3"/>
          </p:cNvCxnSpPr>
          <p:nvPr/>
        </p:nvCxnSpPr>
        <p:spPr>
          <a:xfrm flipV="1">
            <a:off x="3170530" y="4214950"/>
            <a:ext cx="5837683" cy="2629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47A71E6E-CEFB-4409-BE5A-DAA75229C265}"/>
              </a:ext>
            </a:extLst>
          </p:cNvPr>
          <p:cNvCxnSpPr>
            <a:cxnSpLocks/>
            <a:stCxn id="77" idx="6"/>
          </p:cNvCxnSpPr>
          <p:nvPr/>
        </p:nvCxnSpPr>
        <p:spPr>
          <a:xfrm>
            <a:off x="236341" y="1398494"/>
            <a:ext cx="8771872" cy="45689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pic>
        <p:nvPicPr>
          <p:cNvPr id="49" name="Imagen 48">
            <a:extLst>
              <a:ext uri="{FF2B5EF4-FFF2-40B4-BE49-F238E27FC236}">
                <a16:creationId xmlns:a16="http://schemas.microsoft.com/office/drawing/2014/main" id="{81BEDAD6-6C75-4B7F-986A-B232381AF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76" y="3510149"/>
            <a:ext cx="2090565" cy="2587217"/>
          </a:xfrm>
          <a:prstGeom prst="rect">
            <a:avLst/>
          </a:prstGeom>
        </p:spPr>
      </p:pic>
      <p:sp>
        <p:nvSpPr>
          <p:cNvPr id="50" name="Rectángulo: esquinas superiores redondeadas 49">
            <a:extLst>
              <a:ext uri="{FF2B5EF4-FFF2-40B4-BE49-F238E27FC236}">
                <a16:creationId xmlns:a16="http://schemas.microsoft.com/office/drawing/2014/main" id="{1A0D4628-246F-4DDD-A092-718038A7ED9E}"/>
              </a:ext>
            </a:extLst>
          </p:cNvPr>
          <p:cNvSpPr/>
          <p:nvPr/>
        </p:nvSpPr>
        <p:spPr>
          <a:xfrm>
            <a:off x="368709" y="1117299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rgbClr val="C129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61A9891F-4187-4DF8-8CFB-56F360DE9ED4}"/>
              </a:ext>
            </a:extLst>
          </p:cNvPr>
          <p:cNvSpPr txBox="1"/>
          <p:nvPr/>
        </p:nvSpPr>
        <p:spPr>
          <a:xfrm>
            <a:off x="344594" y="1209963"/>
            <a:ext cx="2231761" cy="74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500" b="1" dirty="0">
                <a:solidFill>
                  <a:prstClr val="white"/>
                </a:solidFill>
                <a:latin typeface="Arial "/>
                <a:cs typeface="Arial Narrow"/>
              </a:rPr>
              <a:t>One of the 4 Chilean universities recognized by Shanghai Ranking</a:t>
            </a:r>
            <a:endParaRPr lang="es-ES" sz="15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52" name="Rectángulo: esquinas superiores redondeadas 51">
            <a:extLst>
              <a:ext uri="{FF2B5EF4-FFF2-40B4-BE49-F238E27FC236}">
                <a16:creationId xmlns:a16="http://schemas.microsoft.com/office/drawing/2014/main" id="{D59F38B6-BFF6-4D03-AFDC-99CEEE4710BD}"/>
              </a:ext>
            </a:extLst>
          </p:cNvPr>
          <p:cNvSpPr/>
          <p:nvPr/>
        </p:nvSpPr>
        <p:spPr>
          <a:xfrm>
            <a:off x="2530096" y="1113136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C5466EC6-B198-4C30-9824-8941CD10326A}"/>
              </a:ext>
            </a:extLst>
          </p:cNvPr>
          <p:cNvSpPr txBox="1"/>
          <p:nvPr/>
        </p:nvSpPr>
        <p:spPr>
          <a:xfrm>
            <a:off x="2560411" y="1205800"/>
            <a:ext cx="1941917" cy="612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Among the</a:t>
            </a: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3 top Universities of Chile</a:t>
            </a:r>
            <a:endParaRPr lang="es-ES" sz="16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54" name="Rectángulo: esquinas superiores redondeadas 53">
            <a:extLst>
              <a:ext uri="{FF2B5EF4-FFF2-40B4-BE49-F238E27FC236}">
                <a16:creationId xmlns:a16="http://schemas.microsoft.com/office/drawing/2014/main" id="{D6A22733-B24D-4453-A4E7-A7A30CCBC375}"/>
              </a:ext>
            </a:extLst>
          </p:cNvPr>
          <p:cNvSpPr/>
          <p:nvPr/>
        </p:nvSpPr>
        <p:spPr>
          <a:xfrm>
            <a:off x="4735387" y="1108973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rgbClr val="8417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642045FC-29C6-49BA-9E23-024D851E9FEE}"/>
              </a:ext>
            </a:extLst>
          </p:cNvPr>
          <p:cNvSpPr txBox="1"/>
          <p:nvPr/>
        </p:nvSpPr>
        <p:spPr>
          <a:xfrm>
            <a:off x="4765703" y="1282322"/>
            <a:ext cx="1264817" cy="488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 b="1" dirty="0">
                <a:solidFill>
                  <a:prstClr val="white"/>
                </a:solidFill>
                <a:latin typeface="Arial "/>
                <a:cs typeface="Arial Narrow"/>
              </a:rPr>
              <a:t>5th</a:t>
            </a:r>
            <a:endParaRPr lang="es-ES" sz="36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A7677053-BE88-482C-AA37-4F935090C6BB}"/>
              </a:ext>
            </a:extLst>
          </p:cNvPr>
          <p:cNvSpPr txBox="1"/>
          <p:nvPr/>
        </p:nvSpPr>
        <p:spPr>
          <a:xfrm>
            <a:off x="5847660" y="1249026"/>
            <a:ext cx="747636" cy="612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Place</a:t>
            </a: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In</a:t>
            </a: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Chile</a:t>
            </a:r>
            <a:endParaRPr lang="es-ES" sz="16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BD8F8CA7-DD31-4CC4-8706-5DAEE7352268}"/>
              </a:ext>
            </a:extLst>
          </p:cNvPr>
          <p:cNvSpPr txBox="1"/>
          <p:nvPr/>
        </p:nvSpPr>
        <p:spPr>
          <a:xfrm>
            <a:off x="303289" y="2056912"/>
            <a:ext cx="2037653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C1292E"/>
                </a:solidFill>
                <a:latin typeface="Arial Narrow"/>
                <a:cs typeface="Arial Narrow"/>
              </a:rPr>
              <a:t>ACADEMIC RANKING OF WORLD UNIVERSITIES (ARWU) 2021</a:t>
            </a:r>
            <a:endParaRPr lang="es-ES" sz="1400" b="1" dirty="0">
              <a:solidFill>
                <a:srgbClr val="C1292E"/>
              </a:solidFill>
              <a:latin typeface="Arial Narrow"/>
              <a:cs typeface="Arial Narrow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6525FFD4-0C80-429F-917A-94D24E204955}"/>
              </a:ext>
            </a:extLst>
          </p:cNvPr>
          <p:cNvSpPr txBox="1"/>
          <p:nvPr/>
        </p:nvSpPr>
        <p:spPr>
          <a:xfrm>
            <a:off x="2464677" y="2052749"/>
            <a:ext cx="2037653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E52521"/>
                </a:solidFill>
                <a:latin typeface="Arial Narrow"/>
                <a:cs typeface="Arial Narrow"/>
              </a:rPr>
              <a:t>TIMES HIGHER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E52521"/>
                </a:solidFill>
                <a:latin typeface="Arial Narrow"/>
                <a:cs typeface="Arial Narrow"/>
              </a:rPr>
              <a:t>EDUCATION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E52521"/>
                </a:solidFill>
                <a:latin typeface="Arial Narrow"/>
                <a:cs typeface="Arial Narrow"/>
              </a:rPr>
              <a:t>IMPACT RANKING 2021</a:t>
            </a:r>
            <a:endParaRPr lang="es-ES" sz="1400" b="1" dirty="0">
              <a:solidFill>
                <a:srgbClr val="E52521"/>
              </a:solidFill>
              <a:latin typeface="Arial Narrow"/>
              <a:cs typeface="Arial Narrow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6EBE933E-3E09-4C0D-9A71-E919BB23BEB3}"/>
              </a:ext>
            </a:extLst>
          </p:cNvPr>
          <p:cNvSpPr txBox="1"/>
          <p:nvPr/>
        </p:nvSpPr>
        <p:spPr>
          <a:xfrm>
            <a:off x="4639653" y="2055717"/>
            <a:ext cx="2037653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84171B"/>
                </a:solidFill>
                <a:latin typeface="Arial Narrow"/>
                <a:cs typeface="Arial Narrow"/>
              </a:rPr>
              <a:t>SCIMAGO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84171B"/>
                </a:solidFill>
                <a:latin typeface="Arial Narrow"/>
                <a:cs typeface="Arial Narrow"/>
              </a:rPr>
              <a:t>INSTITUTIONAL </a:t>
            </a:r>
          </a:p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84171B"/>
                </a:solidFill>
                <a:latin typeface="Arial Narrow"/>
                <a:cs typeface="Arial Narrow"/>
              </a:rPr>
              <a:t>RANKING 2021</a:t>
            </a:r>
            <a:endParaRPr lang="es-ES" sz="1400" b="1" dirty="0">
              <a:solidFill>
                <a:srgbClr val="84171B"/>
              </a:solidFill>
              <a:latin typeface="Arial Narrow"/>
              <a:cs typeface="Arial Narrow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FEF97B47-DB60-4536-B4D3-2C1E5D735FA0}"/>
              </a:ext>
            </a:extLst>
          </p:cNvPr>
          <p:cNvSpPr txBox="1"/>
          <p:nvPr/>
        </p:nvSpPr>
        <p:spPr>
          <a:xfrm>
            <a:off x="303288" y="2736466"/>
            <a:ext cx="2046619" cy="352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One of the most prestigious research rankings in the world</a:t>
            </a:r>
            <a:endParaRPr lang="es-ES" sz="1200" dirty="0">
              <a:solidFill>
                <a:prstClr val="black">
                  <a:lumMod val="95000"/>
                  <a:lumOff val="5000"/>
                </a:prstClr>
              </a:solidFill>
              <a:latin typeface="Arial Narrow"/>
              <a:cs typeface="Arial Narrow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38F22C37-1A57-45D1-850B-DA487DD4C6CB}"/>
              </a:ext>
            </a:extLst>
          </p:cNvPr>
          <p:cNvSpPr txBox="1"/>
          <p:nvPr/>
        </p:nvSpPr>
        <p:spPr>
          <a:xfrm>
            <a:off x="2464677" y="2736466"/>
            <a:ext cx="2219935" cy="740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Based on the fulfillment of the  Sustainable Development Goals  through research, engagement with the environment and institutional 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management.</a:t>
            </a:r>
            <a:endParaRPr lang="es-ES" sz="1200" dirty="0">
              <a:solidFill>
                <a:prstClr val="black">
                  <a:lumMod val="95000"/>
                  <a:lumOff val="5000"/>
                </a:prstClr>
              </a:solidFill>
              <a:latin typeface="Arial Narrow"/>
              <a:cs typeface="Arial Narrow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CA1C23CF-AAEB-4321-AB34-4036036E4B11}"/>
              </a:ext>
            </a:extLst>
          </p:cNvPr>
          <p:cNvSpPr txBox="1"/>
          <p:nvPr/>
        </p:nvSpPr>
        <p:spPr>
          <a:xfrm>
            <a:off x="4630689" y="2736466"/>
            <a:ext cx="2037654" cy="112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This certification, annually measuring the level of research carried out by universities and academic institutions around the world.</a:t>
            </a:r>
          </a:p>
          <a:p>
            <a:pPr>
              <a:lnSpc>
                <a:spcPct val="70000"/>
              </a:lnSpc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UNAB is one of the three Chilean universities carrying out research in all disciplines..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FDBCECD0-3E58-413D-8211-EC46EE8EF169}"/>
              </a:ext>
            </a:extLst>
          </p:cNvPr>
          <p:cNvSpPr txBox="1"/>
          <p:nvPr/>
        </p:nvSpPr>
        <p:spPr>
          <a:xfrm>
            <a:off x="4684612" y="4951854"/>
            <a:ext cx="2985618" cy="288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b="1" dirty="0">
                <a:solidFill>
                  <a:srgbClr val="84171B"/>
                </a:solidFill>
                <a:latin typeface="Arial Narrow"/>
                <a:cs typeface="Arial Narrow"/>
              </a:rPr>
              <a:t>WITHIN THE BEST 4 IN CHILE:</a:t>
            </a:r>
            <a:endParaRPr lang="es-ES" b="1" dirty="0">
              <a:solidFill>
                <a:srgbClr val="84171B"/>
              </a:solidFill>
              <a:latin typeface="Arial Narrow"/>
              <a:cs typeface="Arial Narrow"/>
            </a:endParaRPr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0D34F360-7263-4B7D-8E58-D39F203F9416}"/>
              </a:ext>
            </a:extLst>
          </p:cNvPr>
          <p:cNvSpPr/>
          <p:nvPr/>
        </p:nvSpPr>
        <p:spPr>
          <a:xfrm>
            <a:off x="4642599" y="5427687"/>
            <a:ext cx="2939499" cy="538132"/>
          </a:xfrm>
          <a:prstGeom prst="roundRect">
            <a:avLst>
              <a:gd name="adj" fmla="val 50000"/>
            </a:avLst>
          </a:prstGeom>
          <a:solidFill>
            <a:srgbClr val="8417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2 CuadroTexto">
            <a:extLst>
              <a:ext uri="{FF2B5EF4-FFF2-40B4-BE49-F238E27FC236}">
                <a16:creationId xmlns:a16="http://schemas.microsoft.com/office/drawing/2014/main" id="{C4FE929D-DE8E-4EB4-8B2E-3E5AEAD1FBE4}"/>
              </a:ext>
            </a:extLst>
          </p:cNvPr>
          <p:cNvSpPr txBox="1"/>
          <p:nvPr/>
        </p:nvSpPr>
        <p:spPr>
          <a:xfrm>
            <a:off x="4662919" y="5432546"/>
            <a:ext cx="2919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>
              <a:defRPr/>
            </a:pPr>
            <a:r>
              <a:rPr lang="en-US" sz="14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2021 SCIMAGO RANKING IN INNOVATION</a:t>
            </a:r>
            <a:endParaRPr lang="es-CL" sz="14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ángulo: esquinas superiores redondeadas 65">
            <a:extLst>
              <a:ext uri="{FF2B5EF4-FFF2-40B4-BE49-F238E27FC236}">
                <a16:creationId xmlns:a16="http://schemas.microsoft.com/office/drawing/2014/main" id="{97A9D8AC-2218-41AA-910B-9DCB57D5913D}"/>
              </a:ext>
            </a:extLst>
          </p:cNvPr>
          <p:cNvSpPr/>
          <p:nvPr/>
        </p:nvSpPr>
        <p:spPr>
          <a:xfrm rot="10800000">
            <a:off x="518442" y="4794305"/>
            <a:ext cx="1945470" cy="1427200"/>
          </a:xfrm>
          <a:prstGeom prst="round2SameRect">
            <a:avLst>
              <a:gd name="adj1" fmla="val 16401"/>
              <a:gd name="adj2" fmla="val 0"/>
            </a:avLst>
          </a:prstGeom>
          <a:solidFill>
            <a:srgbClr val="E525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DE3CBAC6-9CCF-42F1-8C78-37C44C8D5678}"/>
              </a:ext>
            </a:extLst>
          </p:cNvPr>
          <p:cNvSpPr txBox="1"/>
          <p:nvPr/>
        </p:nvSpPr>
        <p:spPr>
          <a:xfrm>
            <a:off x="545206" y="4950550"/>
            <a:ext cx="1945470" cy="1129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dirty="0">
                <a:solidFill>
                  <a:prstClr val="white"/>
                </a:solidFill>
                <a:latin typeface="Arial Narrow"/>
                <a:cs typeface="Arial Narrow"/>
              </a:rPr>
              <a:t>UNAB scored 5 stars in the following categories: Online learning, Inclusiveness, Employability, and Social Responsibility.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D0DE6552-CB91-4ECD-8315-E5ECC05E8860}"/>
              </a:ext>
            </a:extLst>
          </p:cNvPr>
          <p:cNvSpPr txBox="1"/>
          <p:nvPr/>
        </p:nvSpPr>
        <p:spPr>
          <a:xfrm>
            <a:off x="193833" y="4085684"/>
            <a:ext cx="2976697" cy="31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E52521"/>
                </a:solidFill>
                <a:latin typeface="Arial Narrow"/>
                <a:cs typeface="Arial Narrow"/>
              </a:rPr>
              <a:t>QS Stars University Ratings</a:t>
            </a:r>
            <a:endParaRPr lang="es-ES" sz="2000" dirty="0">
              <a:solidFill>
                <a:srgbClr val="E52521"/>
              </a:solidFill>
              <a:latin typeface="Arial Narrow"/>
              <a:cs typeface="Arial Narrow"/>
            </a:endParaRP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A532096B-607C-4C9C-BC97-23B8194157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8" y="4441078"/>
            <a:ext cx="1486239" cy="241355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A11F56DC-94DD-41FB-89AA-53D0183F1A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13" b="-32584"/>
          <a:stretch/>
        </p:blipFill>
        <p:spPr>
          <a:xfrm>
            <a:off x="2773181" y="4864997"/>
            <a:ext cx="1254376" cy="319998"/>
          </a:xfrm>
          <a:prstGeom prst="rect">
            <a:avLst/>
          </a:prstGeom>
        </p:spPr>
      </p:pic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AB72D617-1CD4-4A25-9F29-1366FEB2E9AB}"/>
              </a:ext>
            </a:extLst>
          </p:cNvPr>
          <p:cNvCxnSpPr>
            <a:cxnSpLocks/>
          </p:cNvCxnSpPr>
          <p:nvPr/>
        </p:nvCxnSpPr>
        <p:spPr>
          <a:xfrm flipV="1">
            <a:off x="368709" y="2688670"/>
            <a:ext cx="1972233" cy="4854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62016B19-43D3-49F9-AB86-F3A5A5CA70AD}"/>
              </a:ext>
            </a:extLst>
          </p:cNvPr>
          <p:cNvCxnSpPr>
            <a:cxnSpLocks/>
          </p:cNvCxnSpPr>
          <p:nvPr/>
        </p:nvCxnSpPr>
        <p:spPr>
          <a:xfrm>
            <a:off x="2560412" y="2697686"/>
            <a:ext cx="1941918" cy="1302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9763B38C-A113-4BD5-86F2-ABDD4B9CA958}"/>
              </a:ext>
            </a:extLst>
          </p:cNvPr>
          <p:cNvCxnSpPr>
            <a:cxnSpLocks/>
          </p:cNvCxnSpPr>
          <p:nvPr/>
        </p:nvCxnSpPr>
        <p:spPr>
          <a:xfrm>
            <a:off x="4735387" y="2710711"/>
            <a:ext cx="1972234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E943DB2F-06A0-4439-83FA-1FC9EF50EF93}"/>
              </a:ext>
            </a:extLst>
          </p:cNvPr>
          <p:cNvCxnSpPr>
            <a:cxnSpLocks/>
          </p:cNvCxnSpPr>
          <p:nvPr/>
        </p:nvCxnSpPr>
        <p:spPr>
          <a:xfrm flipH="1" flipV="1">
            <a:off x="9008213" y="1446557"/>
            <a:ext cx="17154" cy="2794683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75" name="Rectángulo: esquinas redondeadas 74">
            <a:extLst>
              <a:ext uri="{FF2B5EF4-FFF2-40B4-BE49-F238E27FC236}">
                <a16:creationId xmlns:a16="http://schemas.microsoft.com/office/drawing/2014/main" id="{4384EA9A-1726-4FD1-BE85-E5343501274D}"/>
              </a:ext>
            </a:extLst>
          </p:cNvPr>
          <p:cNvSpPr/>
          <p:nvPr/>
        </p:nvSpPr>
        <p:spPr>
          <a:xfrm>
            <a:off x="2719490" y="5241070"/>
            <a:ext cx="1308067" cy="1181885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4F4A5D7-134C-49F3-8A39-F8341C88C2FD}"/>
              </a:ext>
            </a:extLst>
          </p:cNvPr>
          <p:cNvSpPr txBox="1"/>
          <p:nvPr/>
        </p:nvSpPr>
        <p:spPr>
          <a:xfrm>
            <a:off x="2990775" y="5396343"/>
            <a:ext cx="942249" cy="84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4 stars in Teaching and Internationalization </a:t>
            </a:r>
            <a:endParaRPr lang="es-ES" sz="1400" dirty="0">
              <a:solidFill>
                <a:prstClr val="black">
                  <a:lumMod val="95000"/>
                  <a:lumOff val="5000"/>
                </a:prstClr>
              </a:solidFill>
              <a:latin typeface="Arial Narrow"/>
              <a:cs typeface="Arial Narrow"/>
            </a:endParaRPr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971289C-465B-442E-ACCB-3ADFA813459D}"/>
              </a:ext>
            </a:extLst>
          </p:cNvPr>
          <p:cNvSpPr/>
          <p:nvPr/>
        </p:nvSpPr>
        <p:spPr>
          <a:xfrm>
            <a:off x="92341" y="1324674"/>
            <a:ext cx="144000" cy="1476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2 CuadroTexto">
            <a:extLst>
              <a:ext uri="{FF2B5EF4-FFF2-40B4-BE49-F238E27FC236}">
                <a16:creationId xmlns:a16="http://schemas.microsoft.com/office/drawing/2014/main" id="{BEC35C67-D9A9-40B5-8795-B1AD983B674D}"/>
              </a:ext>
            </a:extLst>
          </p:cNvPr>
          <p:cNvSpPr txBox="1"/>
          <p:nvPr/>
        </p:nvSpPr>
        <p:spPr>
          <a:xfrm>
            <a:off x="7188862" y="6403211"/>
            <a:ext cx="154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32">
              <a:defRPr/>
            </a:pPr>
            <a:r>
              <a:rPr lang="es-E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L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81" name="Rectángulo: esquinas superiores redondeadas 80">
            <a:extLst>
              <a:ext uri="{FF2B5EF4-FFF2-40B4-BE49-F238E27FC236}">
                <a16:creationId xmlns:a16="http://schemas.microsoft.com/office/drawing/2014/main" id="{55B5D181-A303-4A6F-9B5A-AC22C4532A57}"/>
              </a:ext>
            </a:extLst>
          </p:cNvPr>
          <p:cNvSpPr/>
          <p:nvPr/>
        </p:nvSpPr>
        <p:spPr>
          <a:xfrm>
            <a:off x="6871800" y="1108973"/>
            <a:ext cx="1972234" cy="873844"/>
          </a:xfrm>
          <a:prstGeom prst="round2SameRect">
            <a:avLst>
              <a:gd name="adj1" fmla="val 16401"/>
              <a:gd name="adj2" fmla="val 0"/>
            </a:avLst>
          </a:prstGeom>
          <a:solidFill>
            <a:srgbClr val="E35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EF60ED61-148F-426D-83DD-B36FB3727B2F}"/>
              </a:ext>
            </a:extLst>
          </p:cNvPr>
          <p:cNvSpPr txBox="1"/>
          <p:nvPr/>
        </p:nvSpPr>
        <p:spPr>
          <a:xfrm>
            <a:off x="6902116" y="1282322"/>
            <a:ext cx="1264817" cy="488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 b="1" dirty="0">
                <a:solidFill>
                  <a:prstClr val="white"/>
                </a:solidFill>
                <a:latin typeface="Arial "/>
                <a:cs typeface="Arial Narrow"/>
              </a:rPr>
              <a:t>4th</a:t>
            </a:r>
            <a:endParaRPr lang="es-ES" sz="36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101F2622-4D04-4642-8D07-F35533BFF69E}"/>
              </a:ext>
            </a:extLst>
          </p:cNvPr>
          <p:cNvSpPr txBox="1"/>
          <p:nvPr/>
        </p:nvSpPr>
        <p:spPr>
          <a:xfrm>
            <a:off x="7984073" y="1249026"/>
            <a:ext cx="747636" cy="612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Place</a:t>
            </a: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In</a:t>
            </a:r>
          </a:p>
          <a:p>
            <a:pPr>
              <a:lnSpc>
                <a:spcPct val="70000"/>
              </a:lnSpc>
            </a:pPr>
            <a:r>
              <a:rPr lang="en-US" sz="1600" b="1" dirty="0">
                <a:solidFill>
                  <a:prstClr val="white"/>
                </a:solidFill>
                <a:latin typeface="Arial "/>
                <a:cs typeface="Arial Narrow"/>
              </a:rPr>
              <a:t>Chile</a:t>
            </a:r>
            <a:endParaRPr lang="es-ES" sz="1600" b="1" dirty="0">
              <a:solidFill>
                <a:prstClr val="white"/>
              </a:solidFill>
              <a:latin typeface="Arial "/>
              <a:cs typeface="Arial Narrow"/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69ED924D-E764-4E64-BB17-54169A701380}"/>
              </a:ext>
            </a:extLst>
          </p:cNvPr>
          <p:cNvSpPr txBox="1"/>
          <p:nvPr/>
        </p:nvSpPr>
        <p:spPr>
          <a:xfrm>
            <a:off x="6776066" y="2055717"/>
            <a:ext cx="2150541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 dirty="0">
                <a:solidFill>
                  <a:srgbClr val="84171B"/>
                </a:solidFill>
                <a:latin typeface="Arial Narrow"/>
                <a:cs typeface="Arial Narrow"/>
              </a:rPr>
              <a:t>UNIVERSITY RANKING BY ACADEMIC PERFORMANCE (URAP) 2021</a:t>
            </a:r>
            <a:endParaRPr lang="es-ES" sz="1400" b="1" dirty="0">
              <a:solidFill>
                <a:srgbClr val="84171B"/>
              </a:solidFill>
              <a:latin typeface="Arial Narrow"/>
              <a:cs typeface="Arial Narrow"/>
            </a:endParaRP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28353A36-920D-497F-AD77-D104E6EE61F2}"/>
              </a:ext>
            </a:extLst>
          </p:cNvPr>
          <p:cNvSpPr txBox="1"/>
          <p:nvPr/>
        </p:nvSpPr>
        <p:spPr>
          <a:xfrm>
            <a:off x="6767102" y="2736466"/>
            <a:ext cx="2249472" cy="611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/>
                <a:cs typeface="Arial Narrow"/>
              </a:rPr>
              <a:t>This ranking measures the research performance of three thousand institutions worldwide, including 29 Chilean universities.</a:t>
            </a:r>
            <a:endParaRPr lang="es-ES" sz="1200" dirty="0">
              <a:solidFill>
                <a:prstClr val="black">
                  <a:lumMod val="95000"/>
                  <a:lumOff val="5000"/>
                </a:prstClr>
              </a:solidFill>
              <a:latin typeface="Arial Narrow"/>
              <a:cs typeface="Arial Narrow"/>
            </a:endParaRPr>
          </a:p>
        </p:txBody>
      </p: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37AE8562-8536-4C3F-9661-3C54DC11B756}"/>
              </a:ext>
            </a:extLst>
          </p:cNvPr>
          <p:cNvCxnSpPr>
            <a:cxnSpLocks/>
          </p:cNvCxnSpPr>
          <p:nvPr/>
        </p:nvCxnSpPr>
        <p:spPr>
          <a:xfrm>
            <a:off x="6871800" y="2710711"/>
            <a:ext cx="1972234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0532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20538" r="153" b="51651"/>
          <a:stretch/>
        </p:blipFill>
        <p:spPr>
          <a:xfrm>
            <a:off x="-14013" y="1"/>
            <a:ext cx="9172026" cy="80288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24" y="89553"/>
            <a:ext cx="719254" cy="600029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08974" y="166362"/>
            <a:ext cx="283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err="1">
                <a:solidFill>
                  <a:schemeClr val="bg1"/>
                </a:solidFill>
                <a:ea typeface="Gungsuh" charset="-127"/>
                <a:cs typeface="Gungsuh" charset="-127"/>
              </a:rPr>
              <a:t>Quality</a:t>
            </a:r>
            <a:r>
              <a:rPr lang="es-ES_tradnl" sz="2800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a typeface="Gungsuh" charset="-127"/>
                <a:cs typeface="Gungsuh" charset="-127"/>
              </a:rPr>
              <a:t>assurance</a:t>
            </a:r>
            <a:endParaRPr lang="es-ES_tradnl" sz="2800" b="1" dirty="0">
              <a:solidFill>
                <a:schemeClr val="bg1"/>
              </a:solidFill>
              <a:ea typeface="Gungsuh" charset="-127"/>
              <a:cs typeface="Gungsuh" charset="-127"/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C910E6B8-46DC-46C4-875E-8B3FFF0F49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31" r="12339"/>
          <a:stretch/>
        </p:blipFill>
        <p:spPr>
          <a:xfrm>
            <a:off x="-182880" y="802886"/>
            <a:ext cx="4796960" cy="6055113"/>
          </a:xfrm>
          <a:prstGeom prst="rect">
            <a:avLst/>
          </a:prstGeom>
        </p:spPr>
      </p:pic>
      <p:sp>
        <p:nvSpPr>
          <p:cNvPr id="44" name="object 6">
            <a:extLst>
              <a:ext uri="{FF2B5EF4-FFF2-40B4-BE49-F238E27FC236}">
                <a16:creationId xmlns:a16="http://schemas.microsoft.com/office/drawing/2014/main" id="{426D55FC-DD63-4C00-8593-8ECEC36FC200}"/>
              </a:ext>
            </a:extLst>
          </p:cNvPr>
          <p:cNvSpPr txBox="1"/>
          <p:nvPr/>
        </p:nvSpPr>
        <p:spPr>
          <a:xfrm>
            <a:off x="4834895" y="1089020"/>
            <a:ext cx="3769277" cy="1048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784" marR="13530" defTabSz="914400">
              <a:lnSpc>
                <a:spcPts val="2565"/>
              </a:lnSpc>
              <a:spcBef>
                <a:spcPts val="128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5 years Institutional Accreditation by the Chilean National Accreditation Commission (</a:t>
            </a:r>
            <a:r>
              <a:rPr lang="en-US" sz="1600" spc="-4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CNA)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 Narrow"/>
            </a:endParaRPr>
          </a:p>
          <a:p>
            <a:pPr marL="88264" marR="13530" defTabSz="914400">
              <a:lnSpc>
                <a:spcPct val="95621"/>
              </a:lnSpc>
              <a:spcBef>
                <a:spcPts val="920"/>
              </a:spcBef>
            </a:pPr>
            <a:r>
              <a:rPr lang="en-US" sz="1600" spc="-4" dirty="0">
                <a:solidFill>
                  <a:srgbClr val="C01330"/>
                </a:solidFill>
                <a:latin typeface="Arial Narrow" panose="020B0606020202030204" pitchFamily="34" charset="0"/>
                <a:cs typeface="Arial Narrow"/>
              </a:rPr>
              <a:t>2018</a:t>
            </a:r>
            <a:r>
              <a:rPr lang="en-US" sz="1600" dirty="0">
                <a:solidFill>
                  <a:srgbClr val="C01330"/>
                </a:solidFill>
                <a:latin typeface="Arial Narrow" panose="020B0606020202030204" pitchFamily="34" charset="0"/>
                <a:cs typeface="Arial Narrow"/>
              </a:rPr>
              <a:t>-</a:t>
            </a:r>
            <a:r>
              <a:rPr lang="en-US" sz="1600" spc="-4" dirty="0">
                <a:solidFill>
                  <a:srgbClr val="C01330"/>
                </a:solidFill>
                <a:latin typeface="Arial Narrow" panose="020B0606020202030204" pitchFamily="34" charset="0"/>
                <a:cs typeface="Arial Narrow"/>
              </a:rPr>
              <a:t>2022</a:t>
            </a:r>
            <a:endParaRPr lang="en-US" sz="1600" dirty="0">
              <a:solidFill>
                <a:prstClr val="black"/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45" name="object 5">
            <a:extLst>
              <a:ext uri="{FF2B5EF4-FFF2-40B4-BE49-F238E27FC236}">
                <a16:creationId xmlns:a16="http://schemas.microsoft.com/office/drawing/2014/main" id="{8D54D22B-9D56-4A2F-84A4-70372A67D809}"/>
              </a:ext>
            </a:extLst>
          </p:cNvPr>
          <p:cNvSpPr txBox="1"/>
          <p:nvPr/>
        </p:nvSpPr>
        <p:spPr>
          <a:xfrm>
            <a:off x="4834894" y="2562292"/>
            <a:ext cx="4077751" cy="1077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s-CL"/>
            </a:defPPr>
            <a:lvl1pPr marL="57784" marR="13530">
              <a:lnSpc>
                <a:spcPts val="2565"/>
              </a:lnSpc>
              <a:spcBef>
                <a:spcPts val="128"/>
              </a:spcBef>
              <a:defRPr>
                <a:latin typeface="Arial Narrow" panose="020B0606020202030204" pitchFamily="34" charset="0"/>
                <a:cs typeface="Arial Narrow"/>
              </a:defRPr>
            </a:lvl1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years International Accreditation by MIDDLE STATES COMMISSION ON HIGHER EDUCATION </a:t>
            </a:r>
          </a:p>
          <a:p>
            <a:pPr marL="88264">
              <a:lnSpc>
                <a:spcPct val="95621"/>
              </a:lnSpc>
              <a:spcBef>
                <a:spcPts val="920"/>
              </a:spcBef>
            </a:pPr>
            <a:r>
              <a:rPr lang="en-US" sz="1600" spc="-4" dirty="0">
                <a:solidFill>
                  <a:srgbClr val="C01330"/>
                </a:solidFill>
              </a:rPr>
              <a:t>2020 -2028  </a:t>
            </a:r>
          </a:p>
        </p:txBody>
      </p:sp>
      <p:sp>
        <p:nvSpPr>
          <p:cNvPr id="46" name="object 6">
            <a:extLst>
              <a:ext uri="{FF2B5EF4-FFF2-40B4-BE49-F238E27FC236}">
                <a16:creationId xmlns:a16="http://schemas.microsoft.com/office/drawing/2014/main" id="{407ACAF3-9F46-4590-BB27-0A76A5E37EF0}"/>
              </a:ext>
            </a:extLst>
          </p:cNvPr>
          <p:cNvSpPr txBox="1"/>
          <p:nvPr/>
        </p:nvSpPr>
        <p:spPr>
          <a:xfrm>
            <a:off x="4745153" y="4035091"/>
            <a:ext cx="4077750" cy="973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784" marR="13530" defTabSz="914400">
              <a:lnSpc>
                <a:spcPts val="2565"/>
              </a:lnSpc>
              <a:spcBef>
                <a:spcPts val="128"/>
              </a:spcBef>
            </a:pPr>
            <a:r>
              <a:rPr lang="en-US" sz="1600" spc="-4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 Narrow"/>
              </a:rPr>
              <a:t>UNAB quality assurance system design Accredited by The National Agency for Quality Assessment and Accreditation of Spain (ANECA).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78" name="object 6">
            <a:extLst>
              <a:ext uri="{FF2B5EF4-FFF2-40B4-BE49-F238E27FC236}">
                <a16:creationId xmlns:a16="http://schemas.microsoft.com/office/drawing/2014/main" id="{01A187E2-50D2-4CF9-BEC4-99ED7D9D1517}"/>
              </a:ext>
            </a:extLst>
          </p:cNvPr>
          <p:cNvSpPr txBox="1"/>
          <p:nvPr/>
        </p:nvSpPr>
        <p:spPr>
          <a:xfrm>
            <a:off x="4834893" y="5492191"/>
            <a:ext cx="4043373" cy="1040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s-CL"/>
            </a:defPPr>
            <a:lvl1pPr marL="57784" marR="13530">
              <a:lnSpc>
                <a:spcPts val="2565"/>
              </a:lnSpc>
              <a:spcBef>
                <a:spcPts val="128"/>
              </a:spcBef>
              <a:defRPr spc="-4">
                <a:latin typeface="Arial Narrow" panose="020B0606020202030204" pitchFamily="34" charset="0"/>
                <a:cs typeface="Arial Narrow"/>
              </a:defRPr>
            </a:lvl1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Chilean Private University to become accredited in Research.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7B1A732E-38FE-4458-A1D9-9A97AF0440E6}"/>
              </a:ext>
            </a:extLst>
          </p:cNvPr>
          <p:cNvSpPr/>
          <p:nvPr/>
        </p:nvSpPr>
        <p:spPr>
          <a:xfrm flipV="1">
            <a:off x="4834895" y="2285601"/>
            <a:ext cx="3988008" cy="45719"/>
          </a:xfrm>
          <a:prstGeom prst="rect">
            <a:avLst/>
          </a:prstGeom>
          <a:solidFill>
            <a:srgbClr val="AA0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FD0998A1-7FB0-4B0D-B632-48E4377F580C}"/>
              </a:ext>
            </a:extLst>
          </p:cNvPr>
          <p:cNvSpPr/>
          <p:nvPr/>
        </p:nvSpPr>
        <p:spPr>
          <a:xfrm flipV="1">
            <a:off x="4745153" y="5279441"/>
            <a:ext cx="4167492" cy="45719"/>
          </a:xfrm>
          <a:prstGeom prst="rect">
            <a:avLst/>
          </a:prstGeom>
          <a:solidFill>
            <a:srgbClr val="AA0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9643106E-B78F-462C-B172-9657EC03DCAA}"/>
              </a:ext>
            </a:extLst>
          </p:cNvPr>
          <p:cNvSpPr/>
          <p:nvPr/>
        </p:nvSpPr>
        <p:spPr>
          <a:xfrm flipV="1">
            <a:off x="4710775" y="3788030"/>
            <a:ext cx="4167492" cy="45720"/>
          </a:xfrm>
          <a:prstGeom prst="rect">
            <a:avLst/>
          </a:prstGeom>
          <a:solidFill>
            <a:srgbClr val="AA0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2806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8092</TotalTime>
  <Words>426</Words>
  <Application>Microsoft Office PowerPoint</Application>
  <PresentationFormat>Carta (216 x 279 mm)</PresentationFormat>
  <Paragraphs>82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</vt:lpstr>
      <vt:lpstr>Arial Narrow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Paola Alejandra Jarur Chamy</cp:lastModifiedBy>
  <cp:revision>60</cp:revision>
  <dcterms:created xsi:type="dcterms:W3CDTF">2018-06-26T20:44:09Z</dcterms:created>
  <dcterms:modified xsi:type="dcterms:W3CDTF">2022-01-31T13:18:19Z</dcterms:modified>
</cp:coreProperties>
</file>