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304" r:id="rId3"/>
    <p:sldId id="303" r:id="rId4"/>
    <p:sldId id="305" r:id="rId5"/>
    <p:sldId id="306" r:id="rId6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06619-9195-4314-A4BE-293545CB3A8F}" v="11" dt="2022-01-31T13:20:55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lejandra Jarur Chamy" userId="90bb2a2d-fae6-4337-8a41-cfbd67e07fdf" providerId="ADAL" clId="{D9F06619-9195-4314-A4BE-293545CB3A8F}"/>
    <pc:docChg chg="undo custSel addSld modSld">
      <pc:chgData name="Paola Alejandra Jarur Chamy" userId="90bb2a2d-fae6-4337-8a41-cfbd67e07fdf" providerId="ADAL" clId="{D9F06619-9195-4314-A4BE-293545CB3A8F}" dt="2022-01-31T13:22:11.149" v="216" actId="1037"/>
      <pc:docMkLst>
        <pc:docMk/>
      </pc:docMkLst>
      <pc:sldChg chg="addSp delSp modSp mod">
        <pc:chgData name="Paola Alejandra Jarur Chamy" userId="90bb2a2d-fae6-4337-8a41-cfbd67e07fdf" providerId="ADAL" clId="{D9F06619-9195-4314-A4BE-293545CB3A8F}" dt="2022-01-31T13:17:56.287" v="67"/>
        <pc:sldMkLst>
          <pc:docMk/>
          <pc:sldMk cId="1761978179" sldId="303"/>
        </pc:sldMkLst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4" creationId="{E6AB0CC6-14B0-4550-94A0-6D72B33FA7BD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6" creationId="{58A76C1A-E134-4793-8D93-212E1C89F8B7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7" creationId="{298D3A39-6F95-4646-BBC7-F67FEC31A882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8" creationId="{048F6B1B-98CC-44A0-920C-973A11DFE391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9" creationId="{35D55F19-A30A-4C81-9137-91088703B7D2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0" creationId="{3596A247-5FFD-434A-ADF1-B0208D68854E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1" creationId="{569811C1-6BF2-4727-9611-C5F1C5476E86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2" creationId="{B656163F-1A34-4113-8BE9-449330D78999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3" creationId="{E3799480-9416-41FF-B926-AF878F59816E}"/>
          </ac:spMkLst>
        </pc:spChg>
        <pc:spChg chg="add mod">
          <ac:chgData name="Paola Alejandra Jarur Chamy" userId="90bb2a2d-fae6-4337-8a41-cfbd67e07fdf" providerId="ADAL" clId="{D9F06619-9195-4314-A4BE-293545CB3A8F}" dt="2022-01-31T13:15:46.586" v="50" actId="1036"/>
          <ac:spMkLst>
            <pc:docMk/>
            <pc:sldMk cId="1761978179" sldId="303"/>
            <ac:spMk id="14" creationId="{CBC76011-6542-4A56-9790-DE5AF606F253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17" creationId="{CBB9615C-1504-42CA-BABC-43E8BF9844D5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19" creationId="{6BEA9B5A-7289-496D-ADAA-1A0124DF74A1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20" creationId="{E982F8A9-374E-48F3-8D17-2B1410779363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1" creationId="{03FE6BB7-FB51-4316-8C6B-1174EB57F241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2" creationId="{A997D198-47B2-4BF5-8BE1-FF2257A15BFE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3" creationId="{8409D5FE-93A4-43CF-AE82-26C275C12A17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4" creationId="{08868252-5951-42DB-BEC4-EC6EB051FD11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5" creationId="{1CD50CEE-F160-49B4-8553-C4CB4CCC1C99}"/>
          </ac:spMkLst>
        </pc:spChg>
        <pc:spChg chg="add mod">
          <ac:chgData name="Paola Alejandra Jarur Chamy" userId="90bb2a2d-fae6-4337-8a41-cfbd67e07fdf" providerId="ADAL" clId="{D9F06619-9195-4314-A4BE-293545CB3A8F}" dt="2022-01-31T13:15:23.479" v="15"/>
          <ac:spMkLst>
            <pc:docMk/>
            <pc:sldMk cId="1761978179" sldId="303"/>
            <ac:spMk id="26" creationId="{A3A0D7E4-DA2D-4961-B798-2EAE7E8A9E81}"/>
          </ac:spMkLst>
        </pc:spChg>
        <pc:spChg chg="add mod">
          <ac:chgData name="Paola Alejandra Jarur Chamy" userId="90bb2a2d-fae6-4337-8a41-cfbd67e07fdf" providerId="ADAL" clId="{D9F06619-9195-4314-A4BE-293545CB3A8F}" dt="2022-01-31T13:16:17.417" v="52" actId="207"/>
          <ac:spMkLst>
            <pc:docMk/>
            <pc:sldMk cId="1761978179" sldId="303"/>
            <ac:spMk id="27" creationId="{166D9E3E-23D2-4E31-92EA-90B1068481D6}"/>
          </ac:spMkLst>
        </pc:spChg>
        <pc:spChg chg="add mod">
          <ac:chgData name="Paola Alejandra Jarur Chamy" userId="90bb2a2d-fae6-4337-8a41-cfbd67e07fdf" providerId="ADAL" clId="{D9F06619-9195-4314-A4BE-293545CB3A8F}" dt="2022-01-31T13:16:40.543" v="56" actId="207"/>
          <ac:spMkLst>
            <pc:docMk/>
            <pc:sldMk cId="1761978179" sldId="303"/>
            <ac:spMk id="28" creationId="{053A856E-3A51-45D4-8544-B9E6C1B343CA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29" creationId="{694AB011-118F-444C-BEAE-A809DF9036F3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0" creationId="{4C082097-E299-4D3C-A94B-741E740F3655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1" creationId="{E0EA8220-3DE6-4950-A67B-9EC710C717A0}"/>
          </ac:spMkLst>
        </pc:spChg>
        <pc:spChg chg="add mod">
          <ac:chgData name="Paola Alejandra Jarur Chamy" userId="90bb2a2d-fae6-4337-8a41-cfbd67e07fdf" providerId="ADAL" clId="{D9F06619-9195-4314-A4BE-293545CB3A8F}" dt="2022-01-31T13:16:05.193" v="51" actId="207"/>
          <ac:spMkLst>
            <pc:docMk/>
            <pc:sldMk cId="1761978179" sldId="303"/>
            <ac:spMk id="32" creationId="{0935EAE9-64D8-4354-9D64-811410113180}"/>
          </ac:spMkLst>
        </pc:spChg>
        <pc:spChg chg="add mod">
          <ac:chgData name="Paola Alejandra Jarur Chamy" userId="90bb2a2d-fae6-4337-8a41-cfbd67e07fdf" providerId="ADAL" clId="{D9F06619-9195-4314-A4BE-293545CB3A8F}" dt="2022-01-31T13:16:37.317" v="55" actId="14100"/>
          <ac:spMkLst>
            <pc:docMk/>
            <pc:sldMk cId="1761978179" sldId="303"/>
            <ac:spMk id="33" creationId="{C94E61CF-726B-40D0-AABB-50F66FAB8FE7}"/>
          </ac:spMkLst>
        </pc:spChg>
        <pc:spChg chg="add mod">
          <ac:chgData name="Paola Alejandra Jarur Chamy" userId="90bb2a2d-fae6-4337-8a41-cfbd67e07fdf" providerId="ADAL" clId="{D9F06619-9195-4314-A4BE-293545CB3A8F}" dt="2022-01-31T13:16:54.410" v="59" actId="207"/>
          <ac:spMkLst>
            <pc:docMk/>
            <pc:sldMk cId="1761978179" sldId="303"/>
            <ac:spMk id="34" creationId="{FC676CF9-8569-4B2E-B222-F0BEA969D123}"/>
          </ac:spMkLst>
        </pc:spChg>
        <pc:spChg chg="add mod">
          <ac:chgData name="Paola Alejandra Jarur Chamy" userId="90bb2a2d-fae6-4337-8a41-cfbd67e07fdf" providerId="ADAL" clId="{D9F06619-9195-4314-A4BE-293545CB3A8F}" dt="2022-01-31T13:17:03.118" v="62" actId="207"/>
          <ac:spMkLst>
            <pc:docMk/>
            <pc:sldMk cId="1761978179" sldId="303"/>
            <ac:spMk id="35" creationId="{C8330D1B-D46C-47A1-B5CD-F7C0A54318DD}"/>
          </ac:spMkLst>
        </pc:spChg>
        <pc:spChg chg="add mod">
          <ac:chgData name="Paola Alejandra Jarur Chamy" userId="90bb2a2d-fae6-4337-8a41-cfbd67e07fdf" providerId="ADAL" clId="{D9F06619-9195-4314-A4BE-293545CB3A8F}" dt="2022-01-31T13:17:00.287" v="61" actId="207"/>
          <ac:spMkLst>
            <pc:docMk/>
            <pc:sldMk cId="1761978179" sldId="303"/>
            <ac:spMk id="36" creationId="{3D7D4118-13D7-404C-BFF3-4E4F8C099888}"/>
          </ac:spMkLst>
        </pc:spChg>
        <pc:spChg chg="add mod">
          <ac:chgData name="Paola Alejandra Jarur Chamy" userId="90bb2a2d-fae6-4337-8a41-cfbd67e07fdf" providerId="ADAL" clId="{D9F06619-9195-4314-A4BE-293545CB3A8F}" dt="2022-01-31T13:16:46.445" v="57" actId="207"/>
          <ac:spMkLst>
            <pc:docMk/>
            <pc:sldMk cId="1761978179" sldId="303"/>
            <ac:spMk id="37" creationId="{E6F0D573-F547-42AB-B6DC-606DA704F623}"/>
          </ac:spMkLst>
        </pc:spChg>
        <pc:spChg chg="add mod">
          <ac:chgData name="Paola Alejandra Jarur Chamy" userId="90bb2a2d-fae6-4337-8a41-cfbd67e07fdf" providerId="ADAL" clId="{D9F06619-9195-4314-A4BE-293545CB3A8F}" dt="2022-01-31T13:16:49.377" v="58" actId="207"/>
          <ac:spMkLst>
            <pc:docMk/>
            <pc:sldMk cId="1761978179" sldId="303"/>
            <ac:spMk id="38" creationId="{15712C41-9ED0-4790-BE66-DD4EE9D1D644}"/>
          </ac:spMkLst>
        </pc:spChg>
        <pc:spChg chg="add mod">
          <ac:chgData name="Paola Alejandra Jarur Chamy" userId="90bb2a2d-fae6-4337-8a41-cfbd67e07fdf" providerId="ADAL" clId="{D9F06619-9195-4314-A4BE-293545CB3A8F}" dt="2022-01-31T13:15:33.880" v="24" actId="1036"/>
          <ac:spMkLst>
            <pc:docMk/>
            <pc:sldMk cId="1761978179" sldId="303"/>
            <ac:spMk id="39" creationId="{9B2D8B1A-B568-4310-966F-620DB215CBF1}"/>
          </ac:spMkLst>
        </pc:spChg>
        <pc:spChg chg="add mod">
          <ac:chgData name="Paola Alejandra Jarur Chamy" userId="90bb2a2d-fae6-4337-8a41-cfbd67e07fdf" providerId="ADAL" clId="{D9F06619-9195-4314-A4BE-293545CB3A8F}" dt="2022-01-31T13:15:33.880" v="24" actId="1036"/>
          <ac:spMkLst>
            <pc:docMk/>
            <pc:sldMk cId="1761978179" sldId="303"/>
            <ac:spMk id="40" creationId="{1F01B37F-70F5-4BEC-85BC-AA6B1883A140}"/>
          </ac:spMkLst>
        </pc:spChg>
        <pc:spChg chg="add mod">
          <ac:chgData name="Paola Alejandra Jarur Chamy" userId="90bb2a2d-fae6-4337-8a41-cfbd67e07fdf" providerId="ADAL" clId="{D9F06619-9195-4314-A4BE-293545CB3A8F}" dt="2022-01-31T13:15:39.802" v="31" actId="1036"/>
          <ac:spMkLst>
            <pc:docMk/>
            <pc:sldMk cId="1761978179" sldId="303"/>
            <ac:spMk id="41" creationId="{763686CB-E49D-41DE-B2DD-C4919250A0C5}"/>
          </ac:spMkLst>
        </pc:spChg>
        <pc:spChg chg="add mod">
          <ac:chgData name="Paola Alejandra Jarur Chamy" userId="90bb2a2d-fae6-4337-8a41-cfbd67e07fdf" providerId="ADAL" clId="{D9F06619-9195-4314-A4BE-293545CB3A8F}" dt="2022-01-31T13:17:32.502" v="64" actId="1076"/>
          <ac:spMkLst>
            <pc:docMk/>
            <pc:sldMk cId="1761978179" sldId="303"/>
            <ac:spMk id="44" creationId="{980FA09D-A400-43F3-8B14-DAAA0EFFF547}"/>
          </ac:spMkLst>
        </pc:spChg>
        <pc:spChg chg="add mod">
          <ac:chgData name="Paola Alejandra Jarur Chamy" userId="90bb2a2d-fae6-4337-8a41-cfbd67e07fdf" providerId="ADAL" clId="{D9F06619-9195-4314-A4BE-293545CB3A8F}" dt="2022-01-31T13:17:56.287" v="67"/>
          <ac:spMkLst>
            <pc:docMk/>
            <pc:sldMk cId="1761978179" sldId="303"/>
            <ac:spMk id="45" creationId="{A33B02BF-474F-4EC1-89A2-DD46169F255C}"/>
          </ac:spMkLst>
        </pc:spChg>
        <pc:picChg chg="add mod">
          <ac:chgData name="Paola Alejandra Jarur Chamy" userId="90bb2a2d-fae6-4337-8a41-cfbd67e07fdf" providerId="ADAL" clId="{D9F06619-9195-4314-A4BE-293545CB3A8F}" dt="2022-01-31T13:15:46.586" v="50" actId="1036"/>
          <ac:picMkLst>
            <pc:docMk/>
            <pc:sldMk cId="1761978179" sldId="303"/>
            <ac:picMk id="3" creationId="{86E98922-3201-4B6B-8BB6-7C113443ACFF}"/>
          </ac:picMkLst>
        </pc:picChg>
        <pc:picChg chg="add del">
          <ac:chgData name="Paola Alejandra Jarur Chamy" userId="90bb2a2d-fae6-4337-8a41-cfbd67e07fdf" providerId="ADAL" clId="{D9F06619-9195-4314-A4BE-293545CB3A8F}" dt="2022-01-31T13:16:32.005" v="54" actId="478"/>
          <ac:picMkLst>
            <pc:docMk/>
            <pc:sldMk cId="1761978179" sldId="303"/>
            <ac:picMk id="5" creationId="{E3A5C54F-9FD8-E24E-BCBF-7BEE24103090}"/>
          </ac:picMkLst>
        </pc:picChg>
        <pc:picChg chg="add mod">
          <ac:chgData name="Paola Alejandra Jarur Chamy" userId="90bb2a2d-fae6-4337-8a41-cfbd67e07fdf" providerId="ADAL" clId="{D9F06619-9195-4314-A4BE-293545CB3A8F}" dt="2022-01-31T13:15:23.479" v="15"/>
          <ac:picMkLst>
            <pc:docMk/>
            <pc:sldMk cId="1761978179" sldId="303"/>
            <ac:picMk id="18" creationId="{DD039F22-90DB-4F41-805B-57A35ADC429B}"/>
          </ac:picMkLst>
        </pc:picChg>
        <pc:picChg chg="add mod">
          <ac:chgData name="Paola Alejandra Jarur Chamy" userId="90bb2a2d-fae6-4337-8a41-cfbd67e07fdf" providerId="ADAL" clId="{D9F06619-9195-4314-A4BE-293545CB3A8F}" dt="2022-01-31T13:15:23.479" v="15"/>
          <ac:picMkLst>
            <pc:docMk/>
            <pc:sldMk cId="1761978179" sldId="303"/>
            <ac:picMk id="42" creationId="{EAB5AF6F-47B2-4634-B91D-3F1FD9574E16}"/>
          </ac:picMkLst>
        </pc:picChg>
        <pc:cxnChg chg="add mod">
          <ac:chgData name="Paola Alejandra Jarur Chamy" userId="90bb2a2d-fae6-4337-8a41-cfbd67e07fdf" providerId="ADAL" clId="{D9F06619-9195-4314-A4BE-293545CB3A8F}" dt="2022-01-31T13:15:46.586" v="50" actId="1036"/>
          <ac:cxnSpMkLst>
            <pc:docMk/>
            <pc:sldMk cId="1761978179" sldId="303"/>
            <ac:cxnSpMk id="15" creationId="{B142E544-B82E-4DE9-9F59-E59204AF6625}"/>
          </ac:cxnSpMkLst>
        </pc:cxnChg>
        <pc:cxnChg chg="add mod">
          <ac:chgData name="Paola Alejandra Jarur Chamy" userId="90bb2a2d-fae6-4337-8a41-cfbd67e07fdf" providerId="ADAL" clId="{D9F06619-9195-4314-A4BE-293545CB3A8F}" dt="2022-01-31T13:15:46.586" v="50" actId="1036"/>
          <ac:cxnSpMkLst>
            <pc:docMk/>
            <pc:sldMk cId="1761978179" sldId="303"/>
            <ac:cxnSpMk id="16" creationId="{ACA2386F-3CA1-48C0-83FE-E75D26339799}"/>
          </ac:cxnSpMkLst>
        </pc:cxnChg>
        <pc:cxnChg chg="add mod">
          <ac:chgData name="Paola Alejandra Jarur Chamy" userId="90bb2a2d-fae6-4337-8a41-cfbd67e07fdf" providerId="ADAL" clId="{D9F06619-9195-4314-A4BE-293545CB3A8F}" dt="2022-01-31T13:15:23.479" v="15"/>
          <ac:cxnSpMkLst>
            <pc:docMk/>
            <pc:sldMk cId="1761978179" sldId="303"/>
            <ac:cxnSpMk id="43" creationId="{EABA34A8-F0D6-4550-9A4F-943CB2A05196}"/>
          </ac:cxnSpMkLst>
        </pc:cxnChg>
      </pc:sldChg>
      <pc:sldChg chg="addSp delSp modSp new mod">
        <pc:chgData name="Paola Alejandra Jarur Chamy" userId="90bb2a2d-fae6-4337-8a41-cfbd67e07fdf" providerId="ADAL" clId="{D9F06619-9195-4314-A4BE-293545CB3A8F}" dt="2022-01-31T13:15:08.373" v="14" actId="122"/>
        <pc:sldMkLst>
          <pc:docMk/>
          <pc:sldMk cId="3497352668" sldId="304"/>
        </pc:sldMkLst>
        <pc:spChg chg="del">
          <ac:chgData name="Paola Alejandra Jarur Chamy" userId="90bb2a2d-fae6-4337-8a41-cfbd67e07fdf" providerId="ADAL" clId="{D9F06619-9195-4314-A4BE-293545CB3A8F}" dt="2022-01-31T13:13:41.811" v="1" actId="478"/>
          <ac:spMkLst>
            <pc:docMk/>
            <pc:sldMk cId="3497352668" sldId="304"/>
            <ac:spMk id="2" creationId="{A5E391F7-CB66-4B50-AFE7-D5E9F2FD361B}"/>
          </ac:spMkLst>
        </pc:spChg>
        <pc:spChg chg="del">
          <ac:chgData name="Paola Alejandra Jarur Chamy" userId="90bb2a2d-fae6-4337-8a41-cfbd67e07fdf" providerId="ADAL" clId="{D9F06619-9195-4314-A4BE-293545CB3A8F}" dt="2022-01-31T13:13:41.811" v="1" actId="478"/>
          <ac:spMkLst>
            <pc:docMk/>
            <pc:sldMk cId="3497352668" sldId="304"/>
            <ac:spMk id="3" creationId="{966710B1-C215-4116-A910-5C60544B3FE3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4" creationId="{78771C42-5DEF-4121-B302-D7A682E460AD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5" creationId="{056FEF1B-8B9D-4326-887B-AE45DF537BE8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6" creationId="{CE2A4890-085B-4109-9BD0-748625455A4C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8" creationId="{C1606DC7-4A9F-4AFA-94D2-214FEA6699ED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9" creationId="{5D2400F5-8987-46C6-9490-AE3706797D8E}"/>
          </ac:spMkLst>
        </pc:spChg>
        <pc:spChg chg="add mod">
          <ac:chgData name="Paola Alejandra Jarur Chamy" userId="90bb2a2d-fae6-4337-8a41-cfbd67e07fdf" providerId="ADAL" clId="{D9F06619-9195-4314-A4BE-293545CB3A8F}" dt="2022-01-31T13:15:08.373" v="14" actId="122"/>
          <ac:spMkLst>
            <pc:docMk/>
            <pc:sldMk cId="3497352668" sldId="304"/>
            <ac:spMk id="10" creationId="{A1C862C8-B3AC-461F-9F94-F7BCA527B283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6" creationId="{FF0CCC32-0D0A-4F67-911C-B0E81116F2A4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7" creationId="{C16A6CAA-3A9C-4693-93B1-961E59C30E69}"/>
          </ac:spMkLst>
        </pc:spChg>
        <pc:spChg chg="add mod">
          <ac:chgData name="Paola Alejandra Jarur Chamy" userId="90bb2a2d-fae6-4337-8a41-cfbd67e07fdf" providerId="ADAL" clId="{D9F06619-9195-4314-A4BE-293545CB3A8F}" dt="2022-01-31T13:13:42.909" v="2"/>
          <ac:spMkLst>
            <pc:docMk/>
            <pc:sldMk cId="3497352668" sldId="304"/>
            <ac:spMk id="18" creationId="{A0AAAE2B-10F1-4FB7-94C2-427DA2458318}"/>
          </ac:spMkLst>
        </pc:spChg>
        <pc:spChg chg="add mod ord">
          <ac:chgData name="Paola Alejandra Jarur Chamy" userId="90bb2a2d-fae6-4337-8a41-cfbd67e07fdf" providerId="ADAL" clId="{D9F06619-9195-4314-A4BE-293545CB3A8F}" dt="2022-01-31T13:14:09.308" v="5" actId="207"/>
          <ac:spMkLst>
            <pc:docMk/>
            <pc:sldMk cId="3497352668" sldId="304"/>
            <ac:spMk id="20" creationId="{B5326CBF-632C-442B-B711-349AD25E4FB4}"/>
          </ac:spMkLst>
        </pc:spChg>
        <pc:spChg chg="add del mod">
          <ac:chgData name="Paola Alejandra Jarur Chamy" userId="90bb2a2d-fae6-4337-8a41-cfbd67e07fdf" providerId="ADAL" clId="{D9F06619-9195-4314-A4BE-293545CB3A8F}" dt="2022-01-31T13:14:57.434" v="10" actId="21"/>
          <ac:spMkLst>
            <pc:docMk/>
            <pc:sldMk cId="3497352668" sldId="304"/>
            <ac:spMk id="21" creationId="{18F30D1A-767D-4B6C-A334-636250EAC4CB}"/>
          </ac:spMkLst>
        </pc:spChg>
        <pc:picChg chg="add del mod">
          <ac:chgData name="Paola Alejandra Jarur Chamy" userId="90bb2a2d-fae6-4337-8a41-cfbd67e07fdf" providerId="ADAL" clId="{D9F06619-9195-4314-A4BE-293545CB3A8F}" dt="2022-01-31T13:14:29.048" v="6" actId="478"/>
          <ac:picMkLst>
            <pc:docMk/>
            <pc:sldMk cId="3497352668" sldId="304"/>
            <ac:picMk id="7" creationId="{C1436DA5-5166-4445-A731-CAD6A108E6C8}"/>
          </ac:picMkLst>
        </pc:picChg>
        <pc:picChg chg="add mod">
          <ac:chgData name="Paola Alejandra Jarur Chamy" userId="90bb2a2d-fae6-4337-8a41-cfbd67e07fdf" providerId="ADAL" clId="{D9F06619-9195-4314-A4BE-293545CB3A8F}" dt="2022-01-31T13:13:42.909" v="2"/>
          <ac:picMkLst>
            <pc:docMk/>
            <pc:sldMk cId="3497352668" sldId="304"/>
            <ac:picMk id="11" creationId="{2B251810-4AB7-42A6-A0A8-D28CF8A2A5AC}"/>
          </ac:picMkLst>
        </pc:picChg>
        <pc:picChg chg="add del mod">
          <ac:chgData name="Paola Alejandra Jarur Chamy" userId="90bb2a2d-fae6-4337-8a41-cfbd67e07fdf" providerId="ADAL" clId="{D9F06619-9195-4314-A4BE-293545CB3A8F}" dt="2022-01-31T13:15:02.436" v="13" actId="478"/>
          <ac:picMkLst>
            <pc:docMk/>
            <pc:sldMk cId="3497352668" sldId="304"/>
            <ac:picMk id="22" creationId="{71DDB15F-0AA2-49FD-A0AC-DB4ADD6D445A}"/>
          </ac:picMkLst>
        </pc:pic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2" creationId="{D344BF54-4D5A-4183-9F49-AB288B8F2F12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3" creationId="{FC626B75-CE12-4B2D-B1DD-EEA1D5832F37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4" creationId="{8AEC123E-0631-4EFD-BBCD-ED69333CCA81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5" creationId="{3DADA696-272F-437C-9BBB-844823036B60}"/>
          </ac:cxnSpMkLst>
        </pc:cxnChg>
        <pc:cxnChg chg="add mod">
          <ac:chgData name="Paola Alejandra Jarur Chamy" userId="90bb2a2d-fae6-4337-8a41-cfbd67e07fdf" providerId="ADAL" clId="{D9F06619-9195-4314-A4BE-293545CB3A8F}" dt="2022-01-31T13:13:42.909" v="2"/>
          <ac:cxnSpMkLst>
            <pc:docMk/>
            <pc:sldMk cId="3497352668" sldId="304"/>
            <ac:cxnSpMk id="19" creationId="{67EADF54-5B88-4D63-B517-F8394C54C681}"/>
          </ac:cxnSpMkLst>
        </pc:cxnChg>
      </pc:sldChg>
      <pc:sldChg chg="addSp delSp modSp add mod setBg">
        <pc:chgData name="Paola Alejandra Jarur Chamy" userId="90bb2a2d-fae6-4337-8a41-cfbd67e07fdf" providerId="ADAL" clId="{D9F06619-9195-4314-A4BE-293545CB3A8F}" dt="2022-01-31T13:20:09.883" v="150" actId="1035"/>
        <pc:sldMkLst>
          <pc:docMk/>
          <pc:sldMk cId="1240970745" sldId="305"/>
        </pc:sldMkLst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" creationId="{E6AB0CC6-14B0-4550-94A0-6D72B33FA7BD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6" creationId="{58A76C1A-E134-4793-8D93-212E1C89F8B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7" creationId="{298D3A39-6F95-4646-BBC7-F67FEC31A882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8" creationId="{048F6B1B-98CC-44A0-920C-973A11DFE39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9" creationId="{35D55F19-A30A-4C81-9137-91088703B7D2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0" creationId="{3596A247-5FFD-434A-ADF1-B0208D68854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1" creationId="{569811C1-6BF2-4727-9611-C5F1C5476E86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2" creationId="{B656163F-1A34-4113-8BE9-449330D78999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3" creationId="{E3799480-9416-41FF-B926-AF878F59816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4" creationId="{CBC76011-6542-4A56-9790-DE5AF606F25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7" creationId="{CBB9615C-1504-42CA-BABC-43E8BF9844D5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19" creationId="{6BEA9B5A-7289-496D-ADAA-1A0124DF74A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0" creationId="{E982F8A9-374E-48F3-8D17-2B141077936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1" creationId="{03FE6BB7-FB51-4316-8C6B-1174EB57F24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2" creationId="{A997D198-47B2-4BF5-8BE1-FF2257A15BFE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3" creationId="{8409D5FE-93A4-43CF-AE82-26C275C12A1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4" creationId="{08868252-5951-42DB-BEC4-EC6EB051FD1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5" creationId="{1CD50CEE-F160-49B4-8553-C4CB4CCC1C99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6" creationId="{A3A0D7E4-DA2D-4961-B798-2EAE7E8A9E8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7" creationId="{166D9E3E-23D2-4E31-92EA-90B1068481D6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8" creationId="{053A856E-3A51-45D4-8544-B9E6C1B343CA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29" creationId="{694AB011-118F-444C-BEAE-A809DF9036F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0" creationId="{4C082097-E299-4D3C-A94B-741E740F3655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1" creationId="{E0EA8220-3DE6-4950-A67B-9EC710C717A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2" creationId="{0935EAE9-64D8-4354-9D64-81141011318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3" creationId="{C94E61CF-726B-40D0-AABB-50F66FAB8FE7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4" creationId="{FC676CF9-8569-4B2E-B222-F0BEA969D12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5" creationId="{C8330D1B-D46C-47A1-B5CD-F7C0A54318DD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6" creationId="{3D7D4118-13D7-404C-BFF3-4E4F8C099888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7" creationId="{E6F0D573-F547-42AB-B6DC-606DA704F623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8" creationId="{15712C41-9ED0-4790-BE66-DD4EE9D1D644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39" creationId="{9B2D8B1A-B568-4310-966F-620DB215CBF1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0" creationId="{1F01B37F-70F5-4BEC-85BC-AA6B1883A140}"/>
          </ac:spMkLst>
        </pc:spChg>
        <pc:spChg chg="del">
          <ac:chgData name="Paola Alejandra Jarur Chamy" userId="90bb2a2d-fae6-4337-8a41-cfbd67e07fdf" providerId="ADAL" clId="{D9F06619-9195-4314-A4BE-293545CB3A8F}" dt="2022-01-31T13:17:45.624" v="66" actId="478"/>
          <ac:spMkLst>
            <pc:docMk/>
            <pc:sldMk cId="1240970745" sldId="305"/>
            <ac:spMk id="41" creationId="{763686CB-E49D-41DE-B2DD-C4919250A0C5}"/>
          </ac:spMkLst>
        </pc:spChg>
        <pc:spChg chg="mod">
          <ac:chgData name="Paola Alejandra Jarur Chamy" userId="90bb2a2d-fae6-4337-8a41-cfbd67e07fdf" providerId="ADAL" clId="{D9F06619-9195-4314-A4BE-293545CB3A8F}" dt="2022-01-31T13:18:07.828" v="68"/>
          <ac:spMkLst>
            <pc:docMk/>
            <pc:sldMk cId="1240970745" sldId="305"/>
            <ac:spMk id="44" creationId="{980FA09D-A400-43F3-8B14-DAAA0EFFF547}"/>
          </ac:spMkLst>
        </pc:spChg>
        <pc:spChg chg="add mod">
          <ac:chgData name="Paola Alejandra Jarur Chamy" userId="90bb2a2d-fae6-4337-8a41-cfbd67e07fdf" providerId="ADAL" clId="{D9F06619-9195-4314-A4BE-293545CB3A8F}" dt="2022-01-31T13:18:47.517" v="82" actId="207"/>
          <ac:spMkLst>
            <pc:docMk/>
            <pc:sldMk cId="1240970745" sldId="305"/>
            <ac:spMk id="48" creationId="{E61C202E-F2C0-485C-82A5-4D3F8CDF3BCA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49" creationId="{18C1DD11-55D6-4B5C-A9E9-5A14B2D3FD95}"/>
          </ac:spMkLst>
        </pc:spChg>
        <pc:spChg chg="add mod">
          <ac:chgData name="Paola Alejandra Jarur Chamy" userId="90bb2a2d-fae6-4337-8a41-cfbd67e07fdf" providerId="ADAL" clId="{D9F06619-9195-4314-A4BE-293545CB3A8F}" dt="2022-01-31T13:18:53.675" v="83" actId="207"/>
          <ac:spMkLst>
            <pc:docMk/>
            <pc:sldMk cId="1240970745" sldId="305"/>
            <ac:spMk id="50" creationId="{C21CC7EC-618B-405B-A4CA-5900B72D6BF9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1" creationId="{6C1F02D9-CF39-47C3-A13B-F2DF6F95766E}"/>
          </ac:spMkLst>
        </pc:spChg>
        <pc:spChg chg="add mod">
          <ac:chgData name="Paola Alejandra Jarur Chamy" userId="90bb2a2d-fae6-4337-8a41-cfbd67e07fdf" providerId="ADAL" clId="{D9F06619-9195-4314-A4BE-293545CB3A8F}" dt="2022-01-31T13:18:59.265" v="84" actId="207"/>
          <ac:spMkLst>
            <pc:docMk/>
            <pc:sldMk cId="1240970745" sldId="305"/>
            <ac:spMk id="52" creationId="{99A9AB35-80AB-4A0A-9E79-D27B74B6D9EB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3" creationId="{41083317-8C61-405E-8450-CE4F7D3E43EC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4" creationId="{7304147B-804D-4B50-8D52-13C143EAEF86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5" creationId="{380B9D84-30B0-408F-9F74-CAC6B69B3A35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6" creationId="{0126F060-AA41-4A35-B6D0-A26A734D0EC9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57" creationId="{8A569553-7AC7-4085-8D7E-C31C21B3FEFA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8" creationId="{9AA51F1E-C0A0-498D-804A-3108082A4155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59" creationId="{6C2743B2-6FC8-4889-A253-6AC59DBEBADB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60" creationId="{42E77A33-9317-4E7F-AD0B-D02C53A47E32}"/>
          </ac:spMkLst>
        </pc:spChg>
        <pc:spChg chg="add mod">
          <ac:chgData name="Paola Alejandra Jarur Chamy" userId="90bb2a2d-fae6-4337-8a41-cfbd67e07fdf" providerId="ADAL" clId="{D9F06619-9195-4314-A4BE-293545CB3A8F}" dt="2022-01-31T13:20:00.207" v="128" actId="1037"/>
          <ac:spMkLst>
            <pc:docMk/>
            <pc:sldMk cId="1240970745" sldId="305"/>
            <ac:spMk id="61" creationId="{E7BFEE0D-D67E-45AE-B3E9-2FE0F13B6098}"/>
          </ac:spMkLst>
        </pc:spChg>
        <pc:spChg chg="add mod">
          <ac:chgData name="Paola Alejandra Jarur Chamy" userId="90bb2a2d-fae6-4337-8a41-cfbd67e07fdf" providerId="ADAL" clId="{D9F06619-9195-4314-A4BE-293545CB3A8F}" dt="2022-01-31T13:20:09.883" v="150" actId="1035"/>
          <ac:spMkLst>
            <pc:docMk/>
            <pc:sldMk cId="1240970745" sldId="305"/>
            <ac:spMk id="62" creationId="{6CFE44B8-F3B6-4964-9940-44CE909E969B}"/>
          </ac:spMkLst>
        </pc:spChg>
        <pc:spChg chg="add mod">
          <ac:chgData name="Paola Alejandra Jarur Chamy" userId="90bb2a2d-fae6-4337-8a41-cfbd67e07fdf" providerId="ADAL" clId="{D9F06619-9195-4314-A4BE-293545CB3A8F}" dt="2022-01-31T13:20:09.883" v="150" actId="1035"/>
          <ac:spMkLst>
            <pc:docMk/>
            <pc:sldMk cId="1240970745" sldId="305"/>
            <ac:spMk id="63" creationId="{B892B35F-4A98-465C-9FBF-6B3C5345AC13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64" creationId="{E83E0F09-ABF9-470A-9A22-87947EF7FCEA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65" creationId="{2CEBE582-B9F8-411D-BB77-BFE123004327}"/>
          </ac:spMkLst>
        </pc:spChg>
        <pc:spChg chg="add mod">
          <ac:chgData name="Paola Alejandra Jarur Chamy" userId="90bb2a2d-fae6-4337-8a41-cfbd67e07fdf" providerId="ADAL" clId="{D9F06619-9195-4314-A4BE-293545CB3A8F}" dt="2022-01-31T13:19:30.170" v="90" actId="207"/>
          <ac:spMkLst>
            <pc:docMk/>
            <pc:sldMk cId="1240970745" sldId="305"/>
            <ac:spMk id="66" creationId="{4EC1C0D3-2432-42A3-A88E-B113E718E464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73" creationId="{9F837079-2382-4E5A-9140-C6258DE9B120}"/>
          </ac:spMkLst>
        </pc:spChg>
        <pc:spChg chg="add mod">
          <ac:chgData name="Paola Alejandra Jarur Chamy" userId="90bb2a2d-fae6-4337-8a41-cfbd67e07fdf" providerId="ADAL" clId="{D9F06619-9195-4314-A4BE-293545CB3A8F}" dt="2022-01-31T13:20:05.652" v="140" actId="1037"/>
          <ac:spMkLst>
            <pc:docMk/>
            <pc:sldMk cId="1240970745" sldId="305"/>
            <ac:spMk id="74" creationId="{4E3912A0-43FD-4B0D-BC7A-BDDE0DA3BDE5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5" creationId="{9552D179-A100-40A3-8D71-FCBD55C3A224}"/>
          </ac:spMkLst>
        </pc:spChg>
        <pc:spChg chg="add mod">
          <ac:chgData name="Paola Alejandra Jarur Chamy" userId="90bb2a2d-fae6-4337-8a41-cfbd67e07fdf" providerId="ADAL" clId="{D9F06619-9195-4314-A4BE-293545CB3A8F}" dt="2022-01-31T13:18:17.562" v="69"/>
          <ac:spMkLst>
            <pc:docMk/>
            <pc:sldMk cId="1240970745" sldId="305"/>
            <ac:spMk id="76" creationId="{DD5460DB-C730-4037-9A00-EFB2EEC92728}"/>
          </ac:spMkLst>
        </pc:spChg>
        <pc:spChg chg="add mod">
          <ac:chgData name="Paola Alejandra Jarur Chamy" userId="90bb2a2d-fae6-4337-8a41-cfbd67e07fdf" providerId="ADAL" clId="{D9F06619-9195-4314-A4BE-293545CB3A8F}" dt="2022-01-31T13:19:04.010" v="85" actId="207"/>
          <ac:spMkLst>
            <pc:docMk/>
            <pc:sldMk cId="1240970745" sldId="305"/>
            <ac:spMk id="77" creationId="{55CB533F-CFD2-43C7-BD3E-F8A6FA8D0F69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8" creationId="{3FF64A43-8B8D-4C23-8968-5BBD3FD839CF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79" creationId="{B5D11452-BA41-409B-B127-F4712FC5457E}"/>
          </ac:spMkLst>
        </pc:spChg>
        <pc:spChg chg="add mod">
          <ac:chgData name="Paola Alejandra Jarur Chamy" userId="90bb2a2d-fae6-4337-8a41-cfbd67e07fdf" providerId="ADAL" clId="{D9F06619-9195-4314-A4BE-293545CB3A8F}" dt="2022-01-31T13:19:38.536" v="91" actId="207"/>
          <ac:spMkLst>
            <pc:docMk/>
            <pc:sldMk cId="1240970745" sldId="305"/>
            <ac:spMk id="80" creationId="{8B0D475E-5918-4750-82C2-C7ABD67D5232}"/>
          </ac:spMkLst>
        </pc:spChg>
        <pc:spChg chg="add mod">
          <ac:chgData name="Paola Alejandra Jarur Chamy" userId="90bb2a2d-fae6-4337-8a41-cfbd67e07fdf" providerId="ADAL" clId="{D9F06619-9195-4314-A4BE-293545CB3A8F}" dt="2022-01-31T13:18:29.092" v="80" actId="1036"/>
          <ac:spMkLst>
            <pc:docMk/>
            <pc:sldMk cId="1240970745" sldId="305"/>
            <ac:spMk id="81" creationId="{98F61B50-DF28-4B9C-B1E3-5513D58B2F09}"/>
          </ac:spMkLst>
        </pc:sp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3" creationId="{86E98922-3201-4B6B-8BB6-7C113443ACFF}"/>
          </ac:picMkLst>
        </pc:pic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18" creationId="{DD039F22-90DB-4F41-805B-57A35ADC429B}"/>
          </ac:picMkLst>
        </pc:picChg>
        <pc:picChg chg="del">
          <ac:chgData name="Paola Alejandra Jarur Chamy" userId="90bb2a2d-fae6-4337-8a41-cfbd67e07fdf" providerId="ADAL" clId="{D9F06619-9195-4314-A4BE-293545CB3A8F}" dt="2022-01-31T13:17:45.624" v="66" actId="478"/>
          <ac:picMkLst>
            <pc:docMk/>
            <pc:sldMk cId="1240970745" sldId="305"/>
            <ac:picMk id="42" creationId="{EAB5AF6F-47B2-4634-B91D-3F1FD9574E16}"/>
          </ac:picMkLst>
        </pc:picChg>
        <pc:picChg chg="add mod">
          <ac:chgData name="Paola Alejandra Jarur Chamy" userId="90bb2a2d-fae6-4337-8a41-cfbd67e07fdf" providerId="ADAL" clId="{D9F06619-9195-4314-A4BE-293545CB3A8F}" dt="2022-01-31T13:19:50.440" v="100" actId="1076"/>
          <ac:picMkLst>
            <pc:docMk/>
            <pc:sldMk cId="1240970745" sldId="305"/>
            <ac:picMk id="47" creationId="{267A73A7-9039-415B-A08E-3499892BDF34}"/>
          </ac:picMkLst>
        </pc:picChg>
        <pc:picChg chg="add mod">
          <ac:chgData name="Paola Alejandra Jarur Chamy" userId="90bb2a2d-fae6-4337-8a41-cfbd67e07fdf" providerId="ADAL" clId="{D9F06619-9195-4314-A4BE-293545CB3A8F}" dt="2022-01-31T13:20:05.652" v="140" actId="1037"/>
          <ac:picMkLst>
            <pc:docMk/>
            <pc:sldMk cId="1240970745" sldId="305"/>
            <ac:picMk id="67" creationId="{204D54B4-2CA2-4D43-A4F1-D1067450EBE9}"/>
          </ac:picMkLst>
        </pc:picChg>
        <pc:picChg chg="add mod">
          <ac:chgData name="Paola Alejandra Jarur Chamy" userId="90bb2a2d-fae6-4337-8a41-cfbd67e07fdf" providerId="ADAL" clId="{D9F06619-9195-4314-A4BE-293545CB3A8F}" dt="2022-01-31T13:20:05.652" v="140" actId="1037"/>
          <ac:picMkLst>
            <pc:docMk/>
            <pc:sldMk cId="1240970745" sldId="305"/>
            <ac:picMk id="68" creationId="{CEB14A6E-C8A3-42F1-8EC2-A6451672E26F}"/>
          </ac:picMkLst>
        </pc:pic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15" creationId="{B142E544-B82E-4DE9-9F59-E59204AF6625}"/>
          </ac:cxnSpMkLst>
        </pc:cxn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16" creationId="{ACA2386F-3CA1-48C0-83FE-E75D26339799}"/>
          </ac:cxnSpMkLst>
        </pc:cxnChg>
        <pc:cxnChg chg="del">
          <ac:chgData name="Paola Alejandra Jarur Chamy" userId="90bb2a2d-fae6-4337-8a41-cfbd67e07fdf" providerId="ADAL" clId="{D9F06619-9195-4314-A4BE-293545CB3A8F}" dt="2022-01-31T13:17:45.624" v="66" actId="478"/>
          <ac:cxnSpMkLst>
            <pc:docMk/>
            <pc:sldMk cId="1240970745" sldId="305"/>
            <ac:cxnSpMk id="43" creationId="{EABA34A8-F0D6-4550-9A4F-943CB2A05196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45" creationId="{18938049-0F80-4EAE-8198-6C2686817E55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46" creationId="{88A50177-678A-40ED-B49B-E7EFBCECB53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69" creationId="{8CC8A81D-A125-4CC8-924D-CD5ED051502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0" creationId="{9BAF3EC8-9AE7-4FE0-A995-D85366D7214B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1" creationId="{178C7B01-B795-4217-A2B4-0D4466760A18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72" creationId="{13F45AA1-F447-4F01-BDBE-2836DAB3984A}"/>
          </ac:cxnSpMkLst>
        </pc:cxnChg>
        <pc:cxnChg chg="add mod">
          <ac:chgData name="Paola Alejandra Jarur Chamy" userId="90bb2a2d-fae6-4337-8a41-cfbd67e07fdf" providerId="ADAL" clId="{D9F06619-9195-4314-A4BE-293545CB3A8F}" dt="2022-01-31T13:18:29.092" v="80" actId="1036"/>
          <ac:cxnSpMkLst>
            <pc:docMk/>
            <pc:sldMk cId="1240970745" sldId="305"/>
            <ac:cxnSpMk id="82" creationId="{C67F55E9-52AC-4AF5-A713-3F25A2D074D2}"/>
          </ac:cxnSpMkLst>
        </pc:cxnChg>
      </pc:sldChg>
      <pc:sldChg chg="addSp delSp modSp add mod">
        <pc:chgData name="Paola Alejandra Jarur Chamy" userId="90bb2a2d-fae6-4337-8a41-cfbd67e07fdf" providerId="ADAL" clId="{D9F06619-9195-4314-A4BE-293545CB3A8F}" dt="2022-01-31T13:22:11.149" v="216" actId="1037"/>
        <pc:sldMkLst>
          <pc:docMk/>
          <pc:sldMk cId="2853384" sldId="306"/>
        </pc:sldMkLst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43" creationId="{1FD4FCBD-39F2-4624-8C37-556E1BA4C641}"/>
          </ac:spMkLst>
        </pc:spChg>
        <pc:spChg chg="mod">
          <ac:chgData name="Paola Alejandra Jarur Chamy" userId="90bb2a2d-fae6-4337-8a41-cfbd67e07fdf" providerId="ADAL" clId="{D9F06619-9195-4314-A4BE-293545CB3A8F}" dt="2022-01-31T13:20:33.507" v="153"/>
          <ac:spMkLst>
            <pc:docMk/>
            <pc:sldMk cId="2853384" sldId="306"/>
            <ac:spMk id="44" creationId="{980FA09D-A400-43F3-8B14-DAAA0EFFF547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48" creationId="{E61C202E-F2C0-485C-82A5-4D3F8CDF3BC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49" creationId="{18C1DD11-55D6-4B5C-A9E9-5A14B2D3FD9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0" creationId="{C21CC7EC-618B-405B-A4CA-5900B72D6BF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1" creationId="{6C1F02D9-CF39-47C3-A13B-F2DF6F95766E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2" creationId="{99A9AB35-80AB-4A0A-9E79-D27B74B6D9E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3" creationId="{41083317-8C61-405E-8450-CE4F7D3E43EC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4" creationId="{7304147B-804D-4B50-8D52-13C143EAEF86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5" creationId="{380B9D84-30B0-408F-9F74-CAC6B69B3A3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6" creationId="{0126F060-AA41-4A35-B6D0-A26A734D0EC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7" creationId="{8A569553-7AC7-4085-8D7E-C31C21B3FEF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8" creationId="{9AA51F1E-C0A0-498D-804A-3108082A415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59" creationId="{6C2743B2-6FC8-4889-A253-6AC59DBEBAD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0" creationId="{42E77A33-9317-4E7F-AD0B-D02C53A47E32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1" creationId="{E7BFEE0D-D67E-45AE-B3E9-2FE0F13B6098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2" creationId="{6CFE44B8-F3B6-4964-9940-44CE909E969B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3" creationId="{B892B35F-4A98-465C-9FBF-6B3C5345AC13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4" creationId="{E83E0F09-ABF9-470A-9A22-87947EF7FCEA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5" creationId="{2CEBE582-B9F8-411D-BB77-BFE123004327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66" creationId="{4EC1C0D3-2432-42A3-A88E-B113E718E464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3" creationId="{9F837079-2382-4E5A-9140-C6258DE9B120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4" creationId="{4E3912A0-43FD-4B0D-BC7A-BDDE0DA3BDE5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5" creationId="{9552D179-A100-40A3-8D71-FCBD55C3A224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6" creationId="{DD5460DB-C730-4037-9A00-EFB2EEC92728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7" creationId="{55CB533F-CFD2-43C7-BD3E-F8A6FA8D0F69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8" creationId="{3FF64A43-8B8D-4C23-8968-5BBD3FD839CF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79" creationId="{B5D11452-BA41-409B-B127-F4712FC5457E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80" creationId="{8B0D475E-5918-4750-82C2-C7ABD67D5232}"/>
          </ac:spMkLst>
        </pc:spChg>
        <pc:spChg chg="del">
          <ac:chgData name="Paola Alejandra Jarur Chamy" userId="90bb2a2d-fae6-4337-8a41-cfbd67e07fdf" providerId="ADAL" clId="{D9F06619-9195-4314-A4BE-293545CB3A8F}" dt="2022-01-31T13:20:22.992" v="152" actId="478"/>
          <ac:spMkLst>
            <pc:docMk/>
            <pc:sldMk cId="2853384" sldId="306"/>
            <ac:spMk id="81" creationId="{98F61B50-DF28-4B9C-B1E3-5513D58B2F09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3" creationId="{51536D9A-0170-4FFA-A623-03761C65A8F0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4" creationId="{97412188-566B-42EA-B5E4-8260E359A95D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5" creationId="{C9A292AF-FB31-44F7-9D04-0EC94ABA424E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6" creationId="{086C151C-1B04-4ACC-A2E2-27701DC517E3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7" creationId="{FD8BD4B2-F660-407B-A926-056370BB294B}"/>
          </ac:spMkLst>
        </pc:spChg>
        <pc:spChg chg="add mod">
          <ac:chgData name="Paola Alejandra Jarur Chamy" userId="90bb2a2d-fae6-4337-8a41-cfbd67e07fdf" providerId="ADAL" clId="{D9F06619-9195-4314-A4BE-293545CB3A8F}" dt="2022-01-31T13:21:37.564" v="206" actId="1037"/>
          <ac:spMkLst>
            <pc:docMk/>
            <pc:sldMk cId="2853384" sldId="306"/>
            <ac:spMk id="88" creationId="{B11E4CA9-439C-4D71-87F0-D4C9E2706886}"/>
          </ac:spMkLst>
        </pc:spChg>
        <pc:picChg chg="add mod modCrop">
          <ac:chgData name="Paola Alejandra Jarur Chamy" userId="90bb2a2d-fae6-4337-8a41-cfbd67e07fdf" providerId="ADAL" clId="{D9F06619-9195-4314-A4BE-293545CB3A8F}" dt="2022-01-31T13:22:11.149" v="216" actId="1037"/>
          <ac:picMkLst>
            <pc:docMk/>
            <pc:sldMk cId="2853384" sldId="306"/>
            <ac:picMk id="42" creationId="{43ECD460-06AC-4799-A876-742E1BC03A2D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47" creationId="{267A73A7-9039-415B-A08E-3499892BDF34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67" creationId="{204D54B4-2CA2-4D43-A4F1-D1067450EBE9}"/>
          </ac:picMkLst>
        </pc:picChg>
        <pc:picChg chg="del">
          <ac:chgData name="Paola Alejandra Jarur Chamy" userId="90bb2a2d-fae6-4337-8a41-cfbd67e07fdf" providerId="ADAL" clId="{D9F06619-9195-4314-A4BE-293545CB3A8F}" dt="2022-01-31T13:20:22.992" v="152" actId="478"/>
          <ac:picMkLst>
            <pc:docMk/>
            <pc:sldMk cId="2853384" sldId="306"/>
            <ac:picMk id="68" creationId="{CEB14A6E-C8A3-42F1-8EC2-A6451672E26F}"/>
          </ac:picMkLst>
        </pc:picChg>
        <pc:cxnChg chg="del mod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45" creationId="{18938049-0F80-4EAE-8198-6C2686817E55}"/>
          </ac:cxnSpMkLst>
        </pc:cxnChg>
        <pc:cxnChg chg="del mod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46" creationId="{88A50177-678A-40ED-B49B-E7EFBCECB53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69" creationId="{8CC8A81D-A125-4CC8-924D-CD5ED051502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0" creationId="{9BAF3EC8-9AE7-4FE0-A995-D85366D7214B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1" creationId="{178C7B01-B795-4217-A2B4-0D4466760A18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72" creationId="{13F45AA1-F447-4F01-BDBE-2836DAB3984A}"/>
          </ac:cxnSpMkLst>
        </pc:cxnChg>
        <pc:cxnChg chg="del">
          <ac:chgData name="Paola Alejandra Jarur Chamy" userId="90bb2a2d-fae6-4337-8a41-cfbd67e07fdf" providerId="ADAL" clId="{D9F06619-9195-4314-A4BE-293545CB3A8F}" dt="2022-01-31T13:20:22.992" v="152" actId="478"/>
          <ac:cxnSpMkLst>
            <pc:docMk/>
            <pc:sldMk cId="2853384" sldId="306"/>
            <ac:cxnSpMk id="82" creationId="{C67F55E9-52AC-4AF5-A713-3F25A2D074D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199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15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4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492141" y="585838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XXX de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271B6B-37B2-284E-B80B-A2C1D3D9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5326CBF-632C-442B-B711-349AD25E4FB4}"/>
              </a:ext>
            </a:extLst>
          </p:cNvPr>
          <p:cNvSpPr/>
          <p:nvPr/>
        </p:nvSpPr>
        <p:spPr>
          <a:xfrm>
            <a:off x="-7118" y="-1786"/>
            <a:ext cx="9149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8771C42-5DEF-4121-B302-D7A682E460AD}"/>
              </a:ext>
            </a:extLst>
          </p:cNvPr>
          <p:cNvSpPr txBox="1">
            <a:spLocks/>
          </p:cNvSpPr>
          <p:nvPr/>
        </p:nvSpPr>
        <p:spPr>
          <a:xfrm>
            <a:off x="264170" y="1377773"/>
            <a:ext cx="2484255" cy="171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offer an enriching educational experience tailored for a globalized world. Supported by critical thinking and the continuous generation of knowledge through research.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56FEF1B-8B9D-4326-887B-AE45DF537BE8}"/>
              </a:ext>
            </a:extLst>
          </p:cNvPr>
          <p:cNvSpPr txBox="1">
            <a:spLocks/>
          </p:cNvSpPr>
          <p:nvPr/>
        </p:nvSpPr>
        <p:spPr>
          <a:xfrm>
            <a:off x="3167200" y="1381444"/>
            <a:ext cx="2961458" cy="169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be recognized as one of the best universities in Chile.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thrive through the sharing of knowledge. We strongly believe that global alliances will strengthen the depth and reach of our research and our opportunities to teach.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E2A4890-085B-4109-9BD0-748625455A4C}"/>
              </a:ext>
            </a:extLst>
          </p:cNvPr>
          <p:cNvSpPr txBox="1">
            <a:spLocks/>
          </p:cNvSpPr>
          <p:nvPr/>
        </p:nvSpPr>
        <p:spPr>
          <a:xfrm>
            <a:off x="6291941" y="1368964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pursuit of the common good through the advancement of knowledge, the care for our community, the care for the environment and the cultivation of long-term relationships based on a thirst for learning.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606DC7-4A9F-4AFA-94D2-214FEA6699ED}"/>
              </a:ext>
            </a:extLst>
          </p:cNvPr>
          <p:cNvSpPr txBox="1"/>
          <p:nvPr/>
        </p:nvSpPr>
        <p:spPr>
          <a:xfrm>
            <a:off x="406797" y="659052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400F5-8987-46C6-9490-AE3706797D8E}"/>
              </a:ext>
            </a:extLst>
          </p:cNvPr>
          <p:cNvSpPr txBox="1"/>
          <p:nvPr/>
        </p:nvSpPr>
        <p:spPr>
          <a:xfrm>
            <a:off x="3138676" y="648166"/>
            <a:ext cx="2989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862C8-B3AC-461F-9F94-F7BCA527B283}"/>
              </a:ext>
            </a:extLst>
          </p:cNvPr>
          <p:cNvSpPr txBox="1"/>
          <p:nvPr/>
        </p:nvSpPr>
        <p:spPr>
          <a:xfrm>
            <a:off x="6437122" y="659052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251810-4AB7-42A6-A0A8-D28CF8A2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1" y="3659386"/>
            <a:ext cx="3302752" cy="295977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344BF54-4D5A-4183-9F49-AB288B8F2F12}"/>
              </a:ext>
            </a:extLst>
          </p:cNvPr>
          <p:cNvCxnSpPr>
            <a:cxnSpLocks/>
          </p:cNvCxnSpPr>
          <p:nvPr/>
        </p:nvCxnSpPr>
        <p:spPr>
          <a:xfrm flipH="1">
            <a:off x="964012" y="4932025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626B75-CE12-4B2D-B1DD-EEA1D5832F37}"/>
              </a:ext>
            </a:extLst>
          </p:cNvPr>
          <p:cNvCxnSpPr>
            <a:cxnSpLocks/>
          </p:cNvCxnSpPr>
          <p:nvPr/>
        </p:nvCxnSpPr>
        <p:spPr>
          <a:xfrm flipV="1">
            <a:off x="964012" y="3659386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AEC123E-0631-4EFD-BBCD-ED69333CCA81}"/>
              </a:ext>
            </a:extLst>
          </p:cNvPr>
          <p:cNvCxnSpPr>
            <a:cxnSpLocks/>
          </p:cNvCxnSpPr>
          <p:nvPr/>
        </p:nvCxnSpPr>
        <p:spPr>
          <a:xfrm>
            <a:off x="6481460" y="4963335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DADA696-272F-437C-9BBB-844823036B60}"/>
              </a:ext>
            </a:extLst>
          </p:cNvPr>
          <p:cNvCxnSpPr>
            <a:cxnSpLocks/>
          </p:cNvCxnSpPr>
          <p:nvPr/>
        </p:nvCxnSpPr>
        <p:spPr>
          <a:xfrm flipV="1">
            <a:off x="8667630" y="3588707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FF0CCC32-0D0A-4F67-911C-B0E81116F2A4}"/>
              </a:ext>
            </a:extLst>
          </p:cNvPr>
          <p:cNvSpPr/>
          <p:nvPr/>
        </p:nvSpPr>
        <p:spPr>
          <a:xfrm>
            <a:off x="890192" y="347966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16A6CAA-3A9C-4693-93B1-961E59C30E69}"/>
              </a:ext>
            </a:extLst>
          </p:cNvPr>
          <p:cNvSpPr/>
          <p:nvPr/>
        </p:nvSpPr>
        <p:spPr>
          <a:xfrm>
            <a:off x="8598609" y="344645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0AAAE2B-10F1-4FB7-94C2-427DA2458318}"/>
              </a:ext>
            </a:extLst>
          </p:cNvPr>
          <p:cNvSpPr/>
          <p:nvPr/>
        </p:nvSpPr>
        <p:spPr>
          <a:xfrm>
            <a:off x="4769645" y="3337593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7EADF54-5B88-4D63-B517-F8394C54C681}"/>
              </a:ext>
            </a:extLst>
          </p:cNvPr>
          <p:cNvCxnSpPr>
            <a:cxnSpLocks/>
            <a:stCxn id="11" idx="0"/>
            <a:endCxn id="18" idx="4"/>
          </p:cNvCxnSpPr>
          <p:nvPr/>
        </p:nvCxnSpPr>
        <p:spPr>
          <a:xfrm flipH="1" flipV="1">
            <a:off x="4843465" y="3485233"/>
            <a:ext cx="2792" cy="1741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98922-3201-4B6B-8BB6-7C113443A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7" y="1249762"/>
            <a:ext cx="1748118" cy="20959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6AB0CC6-14B0-4550-94A0-6D72B33FA7BD}"/>
              </a:ext>
            </a:extLst>
          </p:cNvPr>
          <p:cNvSpPr/>
          <p:nvPr/>
        </p:nvSpPr>
        <p:spPr>
          <a:xfrm>
            <a:off x="1049382" y="1549963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58A76C1A-E134-4793-8D93-212E1C89F8B7}"/>
              </a:ext>
            </a:extLst>
          </p:cNvPr>
          <p:cNvSpPr txBox="1"/>
          <p:nvPr/>
        </p:nvSpPr>
        <p:spPr>
          <a:xfrm>
            <a:off x="1829198" y="1570442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D3A39-6F95-4646-BBC7-F67FEC31A882}"/>
              </a:ext>
            </a:extLst>
          </p:cNvPr>
          <p:cNvSpPr txBox="1"/>
          <p:nvPr/>
        </p:nvSpPr>
        <p:spPr>
          <a:xfrm>
            <a:off x="1040421" y="1792112"/>
            <a:ext cx="820599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Total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of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8F6B1B-98CC-44A0-920C-973A11DFE391}"/>
              </a:ext>
            </a:extLst>
          </p:cNvPr>
          <p:cNvSpPr txBox="1"/>
          <p:nvPr/>
        </p:nvSpPr>
        <p:spPr>
          <a:xfrm>
            <a:off x="3722450" y="1687978"/>
            <a:ext cx="1160900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UNAB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students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35D55F19-A30A-4C81-9137-91088703B7D2}"/>
              </a:ext>
            </a:extLst>
          </p:cNvPr>
          <p:cNvSpPr txBox="1"/>
          <p:nvPr/>
        </p:nvSpPr>
        <p:spPr>
          <a:xfrm>
            <a:off x="104052" y="2465861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3596A247-5FFD-434A-ADF1-B0208D68854E}"/>
              </a:ext>
            </a:extLst>
          </p:cNvPr>
          <p:cNvSpPr txBox="1"/>
          <p:nvPr/>
        </p:nvSpPr>
        <p:spPr>
          <a:xfrm>
            <a:off x="2226780" y="2465861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569811C1-6BF2-4727-9611-C5F1C5476E86}"/>
              </a:ext>
            </a:extLst>
          </p:cNvPr>
          <p:cNvSpPr txBox="1"/>
          <p:nvPr/>
        </p:nvSpPr>
        <p:spPr>
          <a:xfrm>
            <a:off x="3991631" y="2472224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6163F-1A34-4113-8BE9-449330D78999}"/>
              </a:ext>
            </a:extLst>
          </p:cNvPr>
          <p:cNvSpPr txBox="1"/>
          <p:nvPr/>
        </p:nvSpPr>
        <p:spPr>
          <a:xfrm>
            <a:off x="104052" y="3015505"/>
            <a:ext cx="1814250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Undergraduate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799480-9416-41FF-B926-AF878F59816E}"/>
              </a:ext>
            </a:extLst>
          </p:cNvPr>
          <p:cNvSpPr txBox="1"/>
          <p:nvPr/>
        </p:nvSpPr>
        <p:spPr>
          <a:xfrm>
            <a:off x="2309805" y="3015505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Master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C76011-6542-4A56-9790-DE5AF606F253}"/>
              </a:ext>
            </a:extLst>
          </p:cNvPr>
          <p:cNvSpPr txBox="1"/>
          <p:nvPr/>
        </p:nvSpPr>
        <p:spPr>
          <a:xfrm>
            <a:off x="4055651" y="2998494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PhD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142E544-B82E-4DE9-9F59-E59204AF6625}"/>
              </a:ext>
            </a:extLst>
          </p:cNvPr>
          <p:cNvCxnSpPr>
            <a:cxnSpLocks/>
          </p:cNvCxnSpPr>
          <p:nvPr/>
        </p:nvCxnSpPr>
        <p:spPr>
          <a:xfrm>
            <a:off x="3973138" y="250152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CA2386F-3CA1-48C0-83FE-E75D26339799}"/>
              </a:ext>
            </a:extLst>
          </p:cNvPr>
          <p:cNvCxnSpPr>
            <a:cxnSpLocks/>
          </p:cNvCxnSpPr>
          <p:nvPr/>
        </p:nvCxnSpPr>
        <p:spPr>
          <a:xfrm>
            <a:off x="2043900" y="250152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bject 6">
            <a:extLst>
              <a:ext uri="{FF2B5EF4-FFF2-40B4-BE49-F238E27FC236}">
                <a16:creationId xmlns:a16="http://schemas.microsoft.com/office/drawing/2014/main" id="{CBB9615C-1504-42CA-BABC-43E8BF9844D5}"/>
              </a:ext>
            </a:extLst>
          </p:cNvPr>
          <p:cNvSpPr txBox="1"/>
          <p:nvPr/>
        </p:nvSpPr>
        <p:spPr>
          <a:xfrm>
            <a:off x="6663495" y="1266933"/>
            <a:ext cx="2050000" cy="1767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11 consecutive years, UNAB is the first preference of students who apply to the Unique Access System of Chilean universities.</a:t>
            </a:r>
          </a:p>
        </p:txBody>
      </p:sp>
      <p:pic>
        <p:nvPicPr>
          <p:cNvPr id="18" name="Gráfico 17" descr="Cinta con relleno sólido">
            <a:extLst>
              <a:ext uri="{FF2B5EF4-FFF2-40B4-BE49-F238E27FC236}">
                <a16:creationId xmlns:a16="http://schemas.microsoft.com/office/drawing/2014/main" id="{DD039F22-90DB-4F41-805B-57A35ADC4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5316" y="1305868"/>
            <a:ext cx="914400" cy="914400"/>
          </a:xfrm>
          <a:prstGeom prst="rect">
            <a:avLst/>
          </a:prstGeom>
        </p:spPr>
      </p:pic>
      <p:sp>
        <p:nvSpPr>
          <p:cNvPr id="19" name="2 CuadroTexto">
            <a:extLst>
              <a:ext uri="{FF2B5EF4-FFF2-40B4-BE49-F238E27FC236}">
                <a16:creationId xmlns:a16="http://schemas.microsoft.com/office/drawing/2014/main" id="{6BEA9B5A-7289-496D-ADAA-1A0124DF74A1}"/>
              </a:ext>
            </a:extLst>
          </p:cNvPr>
          <p:cNvSpPr txBox="1"/>
          <p:nvPr/>
        </p:nvSpPr>
        <p:spPr>
          <a:xfrm>
            <a:off x="5595893" y="4447893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E982F8A9-374E-48F3-8D17-2B1410779363}"/>
              </a:ext>
            </a:extLst>
          </p:cNvPr>
          <p:cNvSpPr txBox="1"/>
          <p:nvPr/>
        </p:nvSpPr>
        <p:spPr>
          <a:xfrm>
            <a:off x="5819495" y="5363415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3FE6BB7-FB51-4316-8C6B-1174EB57F241}"/>
              </a:ext>
            </a:extLst>
          </p:cNvPr>
          <p:cNvSpPr txBox="1"/>
          <p:nvPr/>
        </p:nvSpPr>
        <p:spPr>
          <a:xfrm>
            <a:off x="6615582" y="4944411"/>
            <a:ext cx="891996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97D198-47B2-4BF5-8BE1-FF2257A15BFE}"/>
              </a:ext>
            </a:extLst>
          </p:cNvPr>
          <p:cNvSpPr txBox="1"/>
          <p:nvPr/>
        </p:nvSpPr>
        <p:spPr>
          <a:xfrm>
            <a:off x="6100512" y="5872057"/>
            <a:ext cx="1421992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409D5FE-93A4-43CF-AE82-26C275C12A17}"/>
              </a:ext>
            </a:extLst>
          </p:cNvPr>
          <p:cNvSpPr/>
          <p:nvPr/>
        </p:nvSpPr>
        <p:spPr>
          <a:xfrm>
            <a:off x="5768272" y="4200841"/>
            <a:ext cx="3203896" cy="2003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8868252-5951-42DB-BEC4-EC6EB051FD11}"/>
              </a:ext>
            </a:extLst>
          </p:cNvPr>
          <p:cNvSpPr/>
          <p:nvPr/>
        </p:nvSpPr>
        <p:spPr>
          <a:xfrm>
            <a:off x="605611" y="4872822"/>
            <a:ext cx="1382543" cy="38611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CD50CEE-F160-49B4-8553-C4CB4CCC1C99}"/>
              </a:ext>
            </a:extLst>
          </p:cNvPr>
          <p:cNvSpPr/>
          <p:nvPr/>
        </p:nvSpPr>
        <p:spPr>
          <a:xfrm>
            <a:off x="2138040" y="4863540"/>
            <a:ext cx="1208681" cy="31717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3A0D7E4-DA2D-4961-B798-2EAE7E8A9E81}"/>
              </a:ext>
            </a:extLst>
          </p:cNvPr>
          <p:cNvSpPr/>
          <p:nvPr/>
        </p:nvSpPr>
        <p:spPr>
          <a:xfrm>
            <a:off x="3483130" y="4863539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66D9E3E-23D2-4E31-92EA-90B1068481D6}"/>
              </a:ext>
            </a:extLst>
          </p:cNvPr>
          <p:cNvSpPr/>
          <p:nvPr/>
        </p:nvSpPr>
        <p:spPr>
          <a:xfrm>
            <a:off x="1257673" y="5942216"/>
            <a:ext cx="1382543" cy="38611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3A856E-3A51-45D4-8544-B9E6C1B343CA}"/>
              </a:ext>
            </a:extLst>
          </p:cNvPr>
          <p:cNvSpPr/>
          <p:nvPr/>
        </p:nvSpPr>
        <p:spPr>
          <a:xfrm>
            <a:off x="3839349" y="5968149"/>
            <a:ext cx="1143815" cy="36601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 CuadroTexto">
            <a:extLst>
              <a:ext uri="{FF2B5EF4-FFF2-40B4-BE49-F238E27FC236}">
                <a16:creationId xmlns:a16="http://schemas.microsoft.com/office/drawing/2014/main" id="{694AB011-118F-444C-BEAE-A809DF9036F3}"/>
              </a:ext>
            </a:extLst>
          </p:cNvPr>
          <p:cNvSpPr txBox="1"/>
          <p:nvPr/>
        </p:nvSpPr>
        <p:spPr>
          <a:xfrm>
            <a:off x="855981" y="420814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 CuadroTexto">
            <a:extLst>
              <a:ext uri="{FF2B5EF4-FFF2-40B4-BE49-F238E27FC236}">
                <a16:creationId xmlns:a16="http://schemas.microsoft.com/office/drawing/2014/main" id="{4C082097-E299-4D3C-A94B-741E740F3655}"/>
              </a:ext>
            </a:extLst>
          </p:cNvPr>
          <p:cNvSpPr txBox="1"/>
          <p:nvPr/>
        </p:nvSpPr>
        <p:spPr>
          <a:xfrm>
            <a:off x="2222889" y="4206779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E0EA8220-3DE6-4950-A67B-9EC710C717A0}"/>
              </a:ext>
            </a:extLst>
          </p:cNvPr>
          <p:cNvSpPr txBox="1"/>
          <p:nvPr/>
        </p:nvSpPr>
        <p:spPr>
          <a:xfrm>
            <a:off x="3621508" y="421431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0935EAE9-64D8-4354-9D64-811410113180}"/>
              </a:ext>
            </a:extLst>
          </p:cNvPr>
          <p:cNvSpPr txBox="1"/>
          <p:nvPr/>
        </p:nvSpPr>
        <p:spPr>
          <a:xfrm>
            <a:off x="516722" y="578859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id="{C94E61CF-726B-40D0-AABB-50F66FAB8FE7}"/>
              </a:ext>
            </a:extLst>
          </p:cNvPr>
          <p:cNvSpPr txBox="1"/>
          <p:nvPr/>
        </p:nvSpPr>
        <p:spPr>
          <a:xfrm>
            <a:off x="3041969" y="5799482"/>
            <a:ext cx="7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C676CF9-8569-4B2E-B222-F0BEA969D123}"/>
              </a:ext>
            </a:extLst>
          </p:cNvPr>
          <p:cNvSpPr txBox="1"/>
          <p:nvPr/>
        </p:nvSpPr>
        <p:spPr>
          <a:xfrm>
            <a:off x="636063" y="4888510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Undergraduate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8330D1B-D46C-47A1-B5CD-F7C0A54318DD}"/>
              </a:ext>
            </a:extLst>
          </p:cNvPr>
          <p:cNvSpPr txBox="1"/>
          <p:nvPr/>
        </p:nvSpPr>
        <p:spPr>
          <a:xfrm>
            <a:off x="2147777" y="4939310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Masters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7D4118-13D7-404C-BFF3-4E4F8C099888}"/>
              </a:ext>
            </a:extLst>
          </p:cNvPr>
          <p:cNvSpPr txBox="1"/>
          <p:nvPr/>
        </p:nvSpPr>
        <p:spPr>
          <a:xfrm>
            <a:off x="3491132" y="4876477"/>
            <a:ext cx="1326198" cy="3962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Medical</a:t>
            </a: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6F0D573-F547-42AB-B6DC-606DA704F623}"/>
              </a:ext>
            </a:extLst>
          </p:cNvPr>
          <p:cNvSpPr txBox="1"/>
          <p:nvPr/>
        </p:nvSpPr>
        <p:spPr>
          <a:xfrm>
            <a:off x="1372712" y="5959361"/>
            <a:ext cx="1152463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Dental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5712C41-9ED0-4790-BE66-DD4EE9D1D644}"/>
              </a:ext>
            </a:extLst>
          </p:cNvPr>
          <p:cNvSpPr txBox="1"/>
          <p:nvPr/>
        </p:nvSpPr>
        <p:spPr>
          <a:xfrm>
            <a:off x="3996572" y="5978630"/>
            <a:ext cx="95346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PhD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B2D8B1A-B568-4310-966F-620DB215CBF1}"/>
              </a:ext>
            </a:extLst>
          </p:cNvPr>
          <p:cNvSpPr/>
          <p:nvPr/>
        </p:nvSpPr>
        <p:spPr>
          <a:xfrm>
            <a:off x="293915" y="3915239"/>
            <a:ext cx="5029200" cy="28961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1F01B37F-70F5-4BEC-85BC-AA6B1883A140}"/>
              </a:ext>
            </a:extLst>
          </p:cNvPr>
          <p:cNvSpPr/>
          <p:nvPr/>
        </p:nvSpPr>
        <p:spPr>
          <a:xfrm>
            <a:off x="1276592" y="3655722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63686CB-E49D-41DE-B2DD-C4919250A0C5}"/>
              </a:ext>
            </a:extLst>
          </p:cNvPr>
          <p:cNvSpPr txBox="1"/>
          <p:nvPr/>
        </p:nvSpPr>
        <p:spPr>
          <a:xfrm>
            <a:off x="963160" y="3776303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OUR ACADEMIC DEGREES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EAB5AF6F-47B2-4634-B91D-3F1FD9574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3" y="4682503"/>
            <a:ext cx="529684" cy="1233033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ABA34A8-F0D6-4550-9A4F-943CB2A05196}"/>
              </a:ext>
            </a:extLst>
          </p:cNvPr>
          <p:cNvCxnSpPr>
            <a:cxnSpLocks/>
          </p:cNvCxnSpPr>
          <p:nvPr/>
        </p:nvCxnSpPr>
        <p:spPr>
          <a:xfrm>
            <a:off x="7918440" y="4703772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About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us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sp>
        <p:nvSpPr>
          <p:cNvPr id="45" name="2 CuadroTexto">
            <a:extLst>
              <a:ext uri="{FF2B5EF4-FFF2-40B4-BE49-F238E27FC236}">
                <a16:creationId xmlns:a16="http://schemas.microsoft.com/office/drawing/2014/main" id="{A33B02BF-474F-4EC1-89A2-DD46169F255C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619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346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International rankings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8938049-0F80-4EAE-8198-6C2686817E55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3170530" y="4389122"/>
            <a:ext cx="5837683" cy="2629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88A50177-678A-40ED-B49B-E7EFBCECB53B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236341" y="1572666"/>
            <a:ext cx="8771872" cy="4568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267A73A7-9039-415B-A08E-3499892BD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66" y="3822683"/>
            <a:ext cx="2090565" cy="2587217"/>
          </a:xfrm>
          <a:prstGeom prst="rect">
            <a:avLst/>
          </a:prstGeom>
        </p:spPr>
      </p:pic>
      <p:sp>
        <p:nvSpPr>
          <p:cNvPr id="48" name="Rectángulo: esquinas superiores redondeadas 47">
            <a:extLst>
              <a:ext uri="{FF2B5EF4-FFF2-40B4-BE49-F238E27FC236}">
                <a16:creationId xmlns:a16="http://schemas.microsoft.com/office/drawing/2014/main" id="{E61C202E-F2C0-485C-82A5-4D3F8CDF3BCA}"/>
              </a:ext>
            </a:extLst>
          </p:cNvPr>
          <p:cNvSpPr/>
          <p:nvPr/>
        </p:nvSpPr>
        <p:spPr>
          <a:xfrm>
            <a:off x="368709" y="1291471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8C1DD11-55D6-4B5C-A9E9-5A14B2D3FD95}"/>
              </a:ext>
            </a:extLst>
          </p:cNvPr>
          <p:cNvSpPr txBox="1"/>
          <p:nvPr/>
        </p:nvSpPr>
        <p:spPr>
          <a:xfrm>
            <a:off x="344594" y="1384135"/>
            <a:ext cx="2231761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500" b="1" dirty="0">
                <a:solidFill>
                  <a:prstClr val="white"/>
                </a:solidFill>
                <a:latin typeface="Arial "/>
                <a:cs typeface="Arial Narrow"/>
              </a:rPr>
              <a:t>One of the 4 Chilean universities recognized by Shanghai Ranking</a:t>
            </a:r>
            <a:endParaRPr lang="es-ES" sz="15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0" name="Rectángulo: esquinas superiores redondeadas 49">
            <a:extLst>
              <a:ext uri="{FF2B5EF4-FFF2-40B4-BE49-F238E27FC236}">
                <a16:creationId xmlns:a16="http://schemas.microsoft.com/office/drawing/2014/main" id="{C21CC7EC-618B-405B-A4CA-5900B72D6BF9}"/>
              </a:ext>
            </a:extLst>
          </p:cNvPr>
          <p:cNvSpPr/>
          <p:nvPr/>
        </p:nvSpPr>
        <p:spPr>
          <a:xfrm>
            <a:off x="2530096" y="1287308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C1F02D9-CF39-47C3-A13B-F2DF6F95766E}"/>
              </a:ext>
            </a:extLst>
          </p:cNvPr>
          <p:cNvSpPr txBox="1"/>
          <p:nvPr/>
        </p:nvSpPr>
        <p:spPr>
          <a:xfrm>
            <a:off x="2560411" y="1379972"/>
            <a:ext cx="1941917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Among the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3 top Universities of 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99A9AB35-80AB-4A0A-9E79-D27B74B6D9EB}"/>
              </a:ext>
            </a:extLst>
          </p:cNvPr>
          <p:cNvSpPr/>
          <p:nvPr/>
        </p:nvSpPr>
        <p:spPr>
          <a:xfrm>
            <a:off x="4735387" y="1283145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1083317-8C61-405E-8450-CE4F7D3E43EC}"/>
              </a:ext>
            </a:extLst>
          </p:cNvPr>
          <p:cNvSpPr txBox="1"/>
          <p:nvPr/>
        </p:nvSpPr>
        <p:spPr>
          <a:xfrm>
            <a:off x="4765703" y="1456494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5th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304147B-804D-4B50-8D52-13C143EAEF86}"/>
              </a:ext>
            </a:extLst>
          </p:cNvPr>
          <p:cNvSpPr txBox="1"/>
          <p:nvPr/>
        </p:nvSpPr>
        <p:spPr>
          <a:xfrm>
            <a:off x="5847660" y="1423198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80B9D84-30B0-408F-9F74-CAC6B69B3A35}"/>
              </a:ext>
            </a:extLst>
          </p:cNvPr>
          <p:cNvSpPr txBox="1"/>
          <p:nvPr/>
        </p:nvSpPr>
        <p:spPr>
          <a:xfrm>
            <a:off x="303289" y="2231084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126F060-AA41-4A35-B6D0-A26A734D0EC9}"/>
              </a:ext>
            </a:extLst>
          </p:cNvPr>
          <p:cNvSpPr txBox="1"/>
          <p:nvPr/>
        </p:nvSpPr>
        <p:spPr>
          <a:xfrm>
            <a:off x="2464677" y="2226921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A569553-7AC7-4085-8D7E-C31C21B3FEFA}"/>
              </a:ext>
            </a:extLst>
          </p:cNvPr>
          <p:cNvSpPr txBox="1"/>
          <p:nvPr/>
        </p:nvSpPr>
        <p:spPr>
          <a:xfrm>
            <a:off x="4639653" y="222988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AA51F1E-C0A0-498D-804A-3108082A4155}"/>
              </a:ext>
            </a:extLst>
          </p:cNvPr>
          <p:cNvSpPr txBox="1"/>
          <p:nvPr/>
        </p:nvSpPr>
        <p:spPr>
          <a:xfrm>
            <a:off x="303288" y="2910638"/>
            <a:ext cx="2046619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One of the most prestigious research rankings in the world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C2743B2-6FC8-4889-A253-6AC59DBEBADB}"/>
              </a:ext>
            </a:extLst>
          </p:cNvPr>
          <p:cNvSpPr txBox="1"/>
          <p:nvPr/>
        </p:nvSpPr>
        <p:spPr>
          <a:xfrm>
            <a:off x="2464677" y="2910638"/>
            <a:ext cx="2219935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Based on the fulfillment of the  Sustainable Development Goals  through research, engagement with the environment and institutional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management.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2E77A33-9317-4E7F-AD0B-D02C53A47E32}"/>
              </a:ext>
            </a:extLst>
          </p:cNvPr>
          <p:cNvSpPr txBox="1"/>
          <p:nvPr/>
        </p:nvSpPr>
        <p:spPr>
          <a:xfrm>
            <a:off x="4630689" y="2910638"/>
            <a:ext cx="2037654" cy="112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certification, annually measuring the level of research carried out by universities and academic institutions around the world.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is one of the three Chilean universities carrying out research in all disciplines..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7BFEE0D-D67E-45AE-B3E9-2FE0F13B6098}"/>
              </a:ext>
            </a:extLst>
          </p:cNvPr>
          <p:cNvSpPr txBox="1"/>
          <p:nvPr/>
        </p:nvSpPr>
        <p:spPr>
          <a:xfrm>
            <a:off x="4401582" y="4951854"/>
            <a:ext cx="2985618" cy="28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WITHIN THE BEST 4 IN CHILE: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6CFE44B8-F3B6-4964-9940-44CE909E969B}"/>
              </a:ext>
            </a:extLst>
          </p:cNvPr>
          <p:cNvSpPr/>
          <p:nvPr/>
        </p:nvSpPr>
        <p:spPr>
          <a:xfrm>
            <a:off x="4359569" y="5297057"/>
            <a:ext cx="2939499" cy="53813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2 CuadroTexto">
            <a:extLst>
              <a:ext uri="{FF2B5EF4-FFF2-40B4-BE49-F238E27FC236}">
                <a16:creationId xmlns:a16="http://schemas.microsoft.com/office/drawing/2014/main" id="{B892B35F-4A98-465C-9FBF-6B3C5345AC13}"/>
              </a:ext>
            </a:extLst>
          </p:cNvPr>
          <p:cNvSpPr txBox="1"/>
          <p:nvPr/>
        </p:nvSpPr>
        <p:spPr>
          <a:xfrm>
            <a:off x="4606223" y="5301916"/>
            <a:ext cx="269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SCIMAGO RANKING IN INNOVATION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: esquinas superiores redondeadas 63">
            <a:extLst>
              <a:ext uri="{FF2B5EF4-FFF2-40B4-BE49-F238E27FC236}">
                <a16:creationId xmlns:a16="http://schemas.microsoft.com/office/drawing/2014/main" id="{E83E0F09-ABF9-470A-9A22-87947EF7FCEA}"/>
              </a:ext>
            </a:extLst>
          </p:cNvPr>
          <p:cNvSpPr/>
          <p:nvPr/>
        </p:nvSpPr>
        <p:spPr>
          <a:xfrm rot="10800000">
            <a:off x="289842" y="4968477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CEBE582-B9F8-411D-BB77-BFE123004327}"/>
              </a:ext>
            </a:extLst>
          </p:cNvPr>
          <p:cNvSpPr txBox="1"/>
          <p:nvPr/>
        </p:nvSpPr>
        <p:spPr>
          <a:xfrm>
            <a:off x="316606" y="5124722"/>
            <a:ext cx="1945470" cy="112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UNAB scored 5 stars in the following categories: Online learning, Inclusiveness, Employability, and Social Responsibility.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EC1C0D3-2432-42A3-A88E-B113E718E464}"/>
              </a:ext>
            </a:extLst>
          </p:cNvPr>
          <p:cNvSpPr txBox="1"/>
          <p:nvPr/>
        </p:nvSpPr>
        <p:spPr>
          <a:xfrm>
            <a:off x="193833" y="4259856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204D54B4-2CA2-4D43-A4F1-D1067450E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8" y="4615250"/>
            <a:ext cx="1486239" cy="241355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CEB14A6E-C8A3-42F1-8EC2-A6451672E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2653439" y="5039169"/>
            <a:ext cx="1254376" cy="319998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8CC8A81D-A125-4CC8-924D-CD5ED051502B}"/>
              </a:ext>
            </a:extLst>
          </p:cNvPr>
          <p:cNvCxnSpPr>
            <a:cxnSpLocks/>
          </p:cNvCxnSpPr>
          <p:nvPr/>
        </p:nvCxnSpPr>
        <p:spPr>
          <a:xfrm flipV="1">
            <a:off x="368709" y="2862842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BAF3EC8-9AE7-4FE0-A995-D85366D7214B}"/>
              </a:ext>
            </a:extLst>
          </p:cNvPr>
          <p:cNvCxnSpPr>
            <a:cxnSpLocks/>
          </p:cNvCxnSpPr>
          <p:nvPr/>
        </p:nvCxnSpPr>
        <p:spPr>
          <a:xfrm>
            <a:off x="2560412" y="2871858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178C7B01-B795-4217-A2B4-0D4466760A18}"/>
              </a:ext>
            </a:extLst>
          </p:cNvPr>
          <p:cNvCxnSpPr>
            <a:cxnSpLocks/>
          </p:cNvCxnSpPr>
          <p:nvPr/>
        </p:nvCxnSpPr>
        <p:spPr>
          <a:xfrm>
            <a:off x="4735387" y="2884883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13F45AA1-F447-4F01-BDBE-2836DAB3984A}"/>
              </a:ext>
            </a:extLst>
          </p:cNvPr>
          <p:cNvCxnSpPr>
            <a:cxnSpLocks/>
          </p:cNvCxnSpPr>
          <p:nvPr/>
        </p:nvCxnSpPr>
        <p:spPr>
          <a:xfrm flipH="1" flipV="1">
            <a:off x="9008213" y="1620729"/>
            <a:ext cx="17154" cy="279468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9F837079-2382-4E5A-9140-C6258DE9B120}"/>
              </a:ext>
            </a:extLst>
          </p:cNvPr>
          <p:cNvSpPr/>
          <p:nvPr/>
        </p:nvSpPr>
        <p:spPr>
          <a:xfrm>
            <a:off x="2599748" y="5415242"/>
            <a:ext cx="1308067" cy="118188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E3912A0-43FD-4B0D-BC7A-BDDE0DA3BDE5}"/>
              </a:ext>
            </a:extLst>
          </p:cNvPr>
          <p:cNvSpPr txBox="1"/>
          <p:nvPr/>
        </p:nvSpPr>
        <p:spPr>
          <a:xfrm>
            <a:off x="2871033" y="5570515"/>
            <a:ext cx="942249" cy="8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stars in Teaching and Internationalization </a:t>
            </a:r>
            <a:endParaRPr lang="es-ES" sz="14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9552D179-A100-40A3-8D71-FCBD55C3A224}"/>
              </a:ext>
            </a:extLst>
          </p:cNvPr>
          <p:cNvSpPr/>
          <p:nvPr/>
        </p:nvSpPr>
        <p:spPr>
          <a:xfrm>
            <a:off x="92341" y="1498846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2 CuadroTexto">
            <a:extLst>
              <a:ext uri="{FF2B5EF4-FFF2-40B4-BE49-F238E27FC236}">
                <a16:creationId xmlns:a16="http://schemas.microsoft.com/office/drawing/2014/main" id="{DD5460DB-C730-4037-9A00-EFB2EEC92728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7" name="Rectángulo: esquinas superiores redondeadas 76">
            <a:extLst>
              <a:ext uri="{FF2B5EF4-FFF2-40B4-BE49-F238E27FC236}">
                <a16:creationId xmlns:a16="http://schemas.microsoft.com/office/drawing/2014/main" id="{55CB533F-CFD2-43C7-BD3E-F8A6FA8D0F69}"/>
              </a:ext>
            </a:extLst>
          </p:cNvPr>
          <p:cNvSpPr/>
          <p:nvPr/>
        </p:nvSpPr>
        <p:spPr>
          <a:xfrm>
            <a:off x="6871800" y="1283145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FF64A43-8B8D-4C23-8968-5BBD3FD839CF}"/>
              </a:ext>
            </a:extLst>
          </p:cNvPr>
          <p:cNvSpPr txBox="1"/>
          <p:nvPr/>
        </p:nvSpPr>
        <p:spPr>
          <a:xfrm>
            <a:off x="6902116" y="1456494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4th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B5D11452-BA41-409B-B127-F4712FC5457E}"/>
              </a:ext>
            </a:extLst>
          </p:cNvPr>
          <p:cNvSpPr txBox="1"/>
          <p:nvPr/>
        </p:nvSpPr>
        <p:spPr>
          <a:xfrm>
            <a:off x="7984073" y="1423198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B0D475E-5918-4750-82C2-C7ABD67D5232}"/>
              </a:ext>
            </a:extLst>
          </p:cNvPr>
          <p:cNvSpPr txBox="1"/>
          <p:nvPr/>
        </p:nvSpPr>
        <p:spPr>
          <a:xfrm>
            <a:off x="6776066" y="2229889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8F61B50-DF28-4B9C-B1E3-5513D58B2F09}"/>
              </a:ext>
            </a:extLst>
          </p:cNvPr>
          <p:cNvSpPr txBox="1"/>
          <p:nvPr/>
        </p:nvSpPr>
        <p:spPr>
          <a:xfrm>
            <a:off x="6767102" y="2910638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ranking measures the research performance of three thousand institutions worldwide, including 29 Chilean universities.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67F55E9-52AC-4AF5-A713-3F25A2D074D2}"/>
              </a:ext>
            </a:extLst>
          </p:cNvPr>
          <p:cNvCxnSpPr>
            <a:cxnSpLocks/>
          </p:cNvCxnSpPr>
          <p:nvPr/>
        </p:nvCxnSpPr>
        <p:spPr>
          <a:xfrm>
            <a:off x="6871800" y="2884883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4097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A5C54F-9FD8-E24E-BCBF-7BEE2410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65"/>
            <a:ext cx="9144000" cy="692533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80FA09D-A400-43F3-8B14-DAAA0EFFF547}"/>
              </a:ext>
            </a:extLst>
          </p:cNvPr>
          <p:cNvSpPr txBox="1"/>
          <p:nvPr/>
        </p:nvSpPr>
        <p:spPr>
          <a:xfrm>
            <a:off x="1335355" y="177986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Quality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assurance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3ECD460-06AC-4799-A876-742E1BC03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31" r="14793"/>
          <a:stretch/>
        </p:blipFill>
        <p:spPr>
          <a:xfrm>
            <a:off x="-10886" y="967287"/>
            <a:ext cx="4302598" cy="6004744"/>
          </a:xfrm>
          <a:prstGeom prst="rect">
            <a:avLst/>
          </a:prstGeom>
        </p:spPr>
      </p:pic>
      <p:sp>
        <p:nvSpPr>
          <p:cNvPr id="43" name="object 6">
            <a:extLst>
              <a:ext uri="{FF2B5EF4-FFF2-40B4-BE49-F238E27FC236}">
                <a16:creationId xmlns:a16="http://schemas.microsoft.com/office/drawing/2014/main" id="{1FD4FCBD-39F2-4624-8C37-556E1BA4C641}"/>
              </a:ext>
            </a:extLst>
          </p:cNvPr>
          <p:cNvSpPr txBox="1"/>
          <p:nvPr/>
        </p:nvSpPr>
        <p:spPr>
          <a:xfrm>
            <a:off x="4791355" y="1219650"/>
            <a:ext cx="3769277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years Institutional Accreditation by the Chilean National Accreditation Commission (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CNA)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51536D9A-0170-4FFA-A623-03761C65A8F0}"/>
              </a:ext>
            </a:extLst>
          </p:cNvPr>
          <p:cNvSpPr txBox="1"/>
          <p:nvPr/>
        </p:nvSpPr>
        <p:spPr>
          <a:xfrm>
            <a:off x="4791354" y="2692922"/>
            <a:ext cx="4077751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years International Accreditation by MIDDLE STATES COMMISSION ON HIGHER EDUCATION </a:t>
            </a: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84" name="object 6">
            <a:extLst>
              <a:ext uri="{FF2B5EF4-FFF2-40B4-BE49-F238E27FC236}">
                <a16:creationId xmlns:a16="http://schemas.microsoft.com/office/drawing/2014/main" id="{97412188-566B-42EA-B5E4-8260E359A95D}"/>
              </a:ext>
            </a:extLst>
          </p:cNvPr>
          <p:cNvSpPr txBox="1"/>
          <p:nvPr/>
        </p:nvSpPr>
        <p:spPr>
          <a:xfrm>
            <a:off x="4701613" y="4165721"/>
            <a:ext cx="4077750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UNAB quality assurance system design Accredited by The National Agency for Quality Assessment and Accreditation of Spain (ANECA).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85" name="object 6">
            <a:extLst>
              <a:ext uri="{FF2B5EF4-FFF2-40B4-BE49-F238E27FC236}">
                <a16:creationId xmlns:a16="http://schemas.microsoft.com/office/drawing/2014/main" id="{C9A292AF-FB31-44F7-9D04-0EC94ABA424E}"/>
              </a:ext>
            </a:extLst>
          </p:cNvPr>
          <p:cNvSpPr txBox="1"/>
          <p:nvPr/>
        </p:nvSpPr>
        <p:spPr>
          <a:xfrm>
            <a:off x="4791353" y="5622821"/>
            <a:ext cx="4043373" cy="1040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Chilean Private University to become accredited in Research.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086C151C-1B04-4ACC-A2E2-27701DC517E3}"/>
              </a:ext>
            </a:extLst>
          </p:cNvPr>
          <p:cNvSpPr/>
          <p:nvPr/>
        </p:nvSpPr>
        <p:spPr>
          <a:xfrm flipV="1">
            <a:off x="4791355" y="2416231"/>
            <a:ext cx="3988008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D8BD4B2-F660-407B-A926-056370BB294B}"/>
              </a:ext>
            </a:extLst>
          </p:cNvPr>
          <p:cNvSpPr/>
          <p:nvPr/>
        </p:nvSpPr>
        <p:spPr>
          <a:xfrm flipV="1">
            <a:off x="4701613" y="5410071"/>
            <a:ext cx="4167492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B11E4CA9-439C-4D71-87F0-D4C9E2706886}"/>
              </a:ext>
            </a:extLst>
          </p:cNvPr>
          <p:cNvSpPr/>
          <p:nvPr/>
        </p:nvSpPr>
        <p:spPr>
          <a:xfrm flipV="1">
            <a:off x="4667235" y="3918660"/>
            <a:ext cx="4167492" cy="45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3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7979</TotalTime>
  <Words>425</Words>
  <Application>Microsoft Office PowerPoint</Application>
  <PresentationFormat>Carta (216 x 279 mm)</PresentationFormat>
  <Paragraphs>81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Paola Alejandra Jarur Chamy</cp:lastModifiedBy>
  <cp:revision>61</cp:revision>
  <dcterms:created xsi:type="dcterms:W3CDTF">2018-06-26T20:44:09Z</dcterms:created>
  <dcterms:modified xsi:type="dcterms:W3CDTF">2022-01-31T13:22:11Z</dcterms:modified>
</cp:coreProperties>
</file>