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2" r:id="rId2"/>
    <p:sldId id="304" r:id="rId3"/>
    <p:sldId id="303" r:id="rId4"/>
    <p:sldId id="305" r:id="rId5"/>
    <p:sldId id="306" r:id="rId6"/>
  </p:sldIdLst>
  <p:sldSz cx="9144000" cy="6858000" type="letter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00"/>
    <a:srgbClr val="E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06619-9195-4314-A4BE-293545CB3A8F}" v="11" dt="2022-01-31T13:20:55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Alejandra Jarur Chamy" userId="90bb2a2d-fae6-4337-8a41-cfbd67e07fdf" providerId="ADAL" clId="{D9F06619-9195-4314-A4BE-293545CB3A8F}"/>
    <pc:docChg chg="undo custSel addSld modSld">
      <pc:chgData name="Paola Alejandra Jarur Chamy" userId="90bb2a2d-fae6-4337-8a41-cfbd67e07fdf" providerId="ADAL" clId="{D9F06619-9195-4314-A4BE-293545CB3A8F}" dt="2022-01-31T13:22:11.149" v="216" actId="1037"/>
      <pc:docMkLst>
        <pc:docMk/>
      </pc:docMkLst>
      <pc:sldChg chg="addSp delSp modSp mod">
        <pc:chgData name="Paola Alejandra Jarur Chamy" userId="90bb2a2d-fae6-4337-8a41-cfbd67e07fdf" providerId="ADAL" clId="{D9F06619-9195-4314-A4BE-293545CB3A8F}" dt="2022-01-31T13:17:56.287" v="67"/>
        <pc:sldMkLst>
          <pc:docMk/>
          <pc:sldMk cId="1761978179" sldId="303"/>
        </pc:sldMkLst>
        <pc:spChg chg="add mod">
          <ac:chgData name="Paola Alejandra Jarur Chamy" userId="90bb2a2d-fae6-4337-8a41-cfbd67e07fdf" providerId="ADAL" clId="{D9F06619-9195-4314-A4BE-293545CB3A8F}" dt="2022-01-31T13:15:46.586" v="50" actId="1036"/>
          <ac:spMkLst>
            <pc:docMk/>
            <pc:sldMk cId="1761978179" sldId="303"/>
            <ac:spMk id="4" creationId="{E6AB0CC6-14B0-4550-94A0-6D72B33FA7BD}"/>
          </ac:spMkLst>
        </pc:spChg>
        <pc:spChg chg="add mod">
          <ac:chgData name="Paola Alejandra Jarur Chamy" userId="90bb2a2d-fae6-4337-8a41-cfbd67e07fdf" providerId="ADAL" clId="{D9F06619-9195-4314-A4BE-293545CB3A8F}" dt="2022-01-31T13:15:46.586" v="50" actId="1036"/>
          <ac:spMkLst>
            <pc:docMk/>
            <pc:sldMk cId="1761978179" sldId="303"/>
            <ac:spMk id="6" creationId="{58A76C1A-E134-4793-8D93-212E1C89F8B7}"/>
          </ac:spMkLst>
        </pc:spChg>
        <pc:spChg chg="add mod">
          <ac:chgData name="Paola Alejandra Jarur Chamy" userId="90bb2a2d-fae6-4337-8a41-cfbd67e07fdf" providerId="ADAL" clId="{D9F06619-9195-4314-A4BE-293545CB3A8F}" dt="2022-01-31T13:15:46.586" v="50" actId="1036"/>
          <ac:spMkLst>
            <pc:docMk/>
            <pc:sldMk cId="1761978179" sldId="303"/>
            <ac:spMk id="7" creationId="{298D3A39-6F95-4646-BBC7-F67FEC31A882}"/>
          </ac:spMkLst>
        </pc:spChg>
        <pc:spChg chg="add mod">
          <ac:chgData name="Paola Alejandra Jarur Chamy" userId="90bb2a2d-fae6-4337-8a41-cfbd67e07fdf" providerId="ADAL" clId="{D9F06619-9195-4314-A4BE-293545CB3A8F}" dt="2022-01-31T13:15:46.586" v="50" actId="1036"/>
          <ac:spMkLst>
            <pc:docMk/>
            <pc:sldMk cId="1761978179" sldId="303"/>
            <ac:spMk id="8" creationId="{048F6B1B-98CC-44A0-920C-973A11DFE391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9" creationId="{35D55F19-A30A-4C81-9137-91088703B7D2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10" creationId="{3596A247-5FFD-434A-ADF1-B0208D68854E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11" creationId="{569811C1-6BF2-4727-9611-C5F1C5476E86}"/>
          </ac:spMkLst>
        </pc:spChg>
        <pc:spChg chg="add mod">
          <ac:chgData name="Paola Alejandra Jarur Chamy" userId="90bb2a2d-fae6-4337-8a41-cfbd67e07fdf" providerId="ADAL" clId="{D9F06619-9195-4314-A4BE-293545CB3A8F}" dt="2022-01-31T13:15:46.586" v="50" actId="1036"/>
          <ac:spMkLst>
            <pc:docMk/>
            <pc:sldMk cId="1761978179" sldId="303"/>
            <ac:spMk id="12" creationId="{B656163F-1A34-4113-8BE9-449330D78999}"/>
          </ac:spMkLst>
        </pc:spChg>
        <pc:spChg chg="add mod">
          <ac:chgData name="Paola Alejandra Jarur Chamy" userId="90bb2a2d-fae6-4337-8a41-cfbd67e07fdf" providerId="ADAL" clId="{D9F06619-9195-4314-A4BE-293545CB3A8F}" dt="2022-01-31T13:15:46.586" v="50" actId="1036"/>
          <ac:spMkLst>
            <pc:docMk/>
            <pc:sldMk cId="1761978179" sldId="303"/>
            <ac:spMk id="13" creationId="{E3799480-9416-41FF-B926-AF878F59816E}"/>
          </ac:spMkLst>
        </pc:spChg>
        <pc:spChg chg="add mod">
          <ac:chgData name="Paola Alejandra Jarur Chamy" userId="90bb2a2d-fae6-4337-8a41-cfbd67e07fdf" providerId="ADAL" clId="{D9F06619-9195-4314-A4BE-293545CB3A8F}" dt="2022-01-31T13:15:46.586" v="50" actId="1036"/>
          <ac:spMkLst>
            <pc:docMk/>
            <pc:sldMk cId="1761978179" sldId="303"/>
            <ac:spMk id="14" creationId="{CBC76011-6542-4A56-9790-DE5AF606F253}"/>
          </ac:spMkLst>
        </pc:spChg>
        <pc:spChg chg="add mod">
          <ac:chgData name="Paola Alejandra Jarur Chamy" userId="90bb2a2d-fae6-4337-8a41-cfbd67e07fdf" providerId="ADAL" clId="{D9F06619-9195-4314-A4BE-293545CB3A8F}" dt="2022-01-31T13:15:23.479" v="15"/>
          <ac:spMkLst>
            <pc:docMk/>
            <pc:sldMk cId="1761978179" sldId="303"/>
            <ac:spMk id="17" creationId="{CBB9615C-1504-42CA-BABC-43E8BF9844D5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19" creationId="{6BEA9B5A-7289-496D-ADAA-1A0124DF74A1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20" creationId="{E982F8A9-374E-48F3-8D17-2B1410779363}"/>
          </ac:spMkLst>
        </pc:spChg>
        <pc:spChg chg="add mod">
          <ac:chgData name="Paola Alejandra Jarur Chamy" userId="90bb2a2d-fae6-4337-8a41-cfbd67e07fdf" providerId="ADAL" clId="{D9F06619-9195-4314-A4BE-293545CB3A8F}" dt="2022-01-31T13:15:23.479" v="15"/>
          <ac:spMkLst>
            <pc:docMk/>
            <pc:sldMk cId="1761978179" sldId="303"/>
            <ac:spMk id="21" creationId="{03FE6BB7-FB51-4316-8C6B-1174EB57F241}"/>
          </ac:spMkLst>
        </pc:spChg>
        <pc:spChg chg="add mod">
          <ac:chgData name="Paola Alejandra Jarur Chamy" userId="90bb2a2d-fae6-4337-8a41-cfbd67e07fdf" providerId="ADAL" clId="{D9F06619-9195-4314-A4BE-293545CB3A8F}" dt="2022-01-31T13:15:23.479" v="15"/>
          <ac:spMkLst>
            <pc:docMk/>
            <pc:sldMk cId="1761978179" sldId="303"/>
            <ac:spMk id="22" creationId="{A997D198-47B2-4BF5-8BE1-FF2257A15BFE}"/>
          </ac:spMkLst>
        </pc:spChg>
        <pc:spChg chg="add mod">
          <ac:chgData name="Paola Alejandra Jarur Chamy" userId="90bb2a2d-fae6-4337-8a41-cfbd67e07fdf" providerId="ADAL" clId="{D9F06619-9195-4314-A4BE-293545CB3A8F}" dt="2022-01-31T13:15:23.479" v="15"/>
          <ac:spMkLst>
            <pc:docMk/>
            <pc:sldMk cId="1761978179" sldId="303"/>
            <ac:spMk id="23" creationId="{8409D5FE-93A4-43CF-AE82-26C275C12A17}"/>
          </ac:spMkLst>
        </pc:spChg>
        <pc:spChg chg="add mod">
          <ac:chgData name="Paola Alejandra Jarur Chamy" userId="90bb2a2d-fae6-4337-8a41-cfbd67e07fdf" providerId="ADAL" clId="{D9F06619-9195-4314-A4BE-293545CB3A8F}" dt="2022-01-31T13:16:17.417" v="52" actId="207"/>
          <ac:spMkLst>
            <pc:docMk/>
            <pc:sldMk cId="1761978179" sldId="303"/>
            <ac:spMk id="24" creationId="{08868252-5951-42DB-BEC4-EC6EB051FD11}"/>
          </ac:spMkLst>
        </pc:spChg>
        <pc:spChg chg="add mod">
          <ac:chgData name="Paola Alejandra Jarur Chamy" userId="90bb2a2d-fae6-4337-8a41-cfbd67e07fdf" providerId="ADAL" clId="{D9F06619-9195-4314-A4BE-293545CB3A8F}" dt="2022-01-31T13:16:17.417" v="52" actId="207"/>
          <ac:spMkLst>
            <pc:docMk/>
            <pc:sldMk cId="1761978179" sldId="303"/>
            <ac:spMk id="25" creationId="{1CD50CEE-F160-49B4-8553-C4CB4CCC1C99}"/>
          </ac:spMkLst>
        </pc:spChg>
        <pc:spChg chg="add mod">
          <ac:chgData name="Paola Alejandra Jarur Chamy" userId="90bb2a2d-fae6-4337-8a41-cfbd67e07fdf" providerId="ADAL" clId="{D9F06619-9195-4314-A4BE-293545CB3A8F}" dt="2022-01-31T13:15:23.479" v="15"/>
          <ac:spMkLst>
            <pc:docMk/>
            <pc:sldMk cId="1761978179" sldId="303"/>
            <ac:spMk id="26" creationId="{A3A0D7E4-DA2D-4961-B798-2EAE7E8A9E81}"/>
          </ac:spMkLst>
        </pc:spChg>
        <pc:spChg chg="add mod">
          <ac:chgData name="Paola Alejandra Jarur Chamy" userId="90bb2a2d-fae6-4337-8a41-cfbd67e07fdf" providerId="ADAL" clId="{D9F06619-9195-4314-A4BE-293545CB3A8F}" dt="2022-01-31T13:16:17.417" v="52" actId="207"/>
          <ac:spMkLst>
            <pc:docMk/>
            <pc:sldMk cId="1761978179" sldId="303"/>
            <ac:spMk id="27" creationId="{166D9E3E-23D2-4E31-92EA-90B1068481D6}"/>
          </ac:spMkLst>
        </pc:spChg>
        <pc:spChg chg="add mod">
          <ac:chgData name="Paola Alejandra Jarur Chamy" userId="90bb2a2d-fae6-4337-8a41-cfbd67e07fdf" providerId="ADAL" clId="{D9F06619-9195-4314-A4BE-293545CB3A8F}" dt="2022-01-31T13:16:40.543" v="56" actId="207"/>
          <ac:spMkLst>
            <pc:docMk/>
            <pc:sldMk cId="1761978179" sldId="303"/>
            <ac:spMk id="28" creationId="{053A856E-3A51-45D4-8544-B9E6C1B343CA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29" creationId="{694AB011-118F-444C-BEAE-A809DF9036F3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30" creationId="{4C082097-E299-4D3C-A94B-741E740F3655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31" creationId="{E0EA8220-3DE6-4950-A67B-9EC710C717A0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32" creationId="{0935EAE9-64D8-4354-9D64-811410113180}"/>
          </ac:spMkLst>
        </pc:spChg>
        <pc:spChg chg="add mod">
          <ac:chgData name="Paola Alejandra Jarur Chamy" userId="90bb2a2d-fae6-4337-8a41-cfbd67e07fdf" providerId="ADAL" clId="{D9F06619-9195-4314-A4BE-293545CB3A8F}" dt="2022-01-31T13:16:37.317" v="55" actId="14100"/>
          <ac:spMkLst>
            <pc:docMk/>
            <pc:sldMk cId="1761978179" sldId="303"/>
            <ac:spMk id="33" creationId="{C94E61CF-726B-40D0-AABB-50F66FAB8FE7}"/>
          </ac:spMkLst>
        </pc:spChg>
        <pc:spChg chg="add mod">
          <ac:chgData name="Paola Alejandra Jarur Chamy" userId="90bb2a2d-fae6-4337-8a41-cfbd67e07fdf" providerId="ADAL" clId="{D9F06619-9195-4314-A4BE-293545CB3A8F}" dt="2022-01-31T13:16:54.410" v="59" actId="207"/>
          <ac:spMkLst>
            <pc:docMk/>
            <pc:sldMk cId="1761978179" sldId="303"/>
            <ac:spMk id="34" creationId="{FC676CF9-8569-4B2E-B222-F0BEA969D123}"/>
          </ac:spMkLst>
        </pc:spChg>
        <pc:spChg chg="add mod">
          <ac:chgData name="Paola Alejandra Jarur Chamy" userId="90bb2a2d-fae6-4337-8a41-cfbd67e07fdf" providerId="ADAL" clId="{D9F06619-9195-4314-A4BE-293545CB3A8F}" dt="2022-01-31T13:17:03.118" v="62" actId="207"/>
          <ac:spMkLst>
            <pc:docMk/>
            <pc:sldMk cId="1761978179" sldId="303"/>
            <ac:spMk id="35" creationId="{C8330D1B-D46C-47A1-B5CD-F7C0A54318DD}"/>
          </ac:spMkLst>
        </pc:spChg>
        <pc:spChg chg="add mod">
          <ac:chgData name="Paola Alejandra Jarur Chamy" userId="90bb2a2d-fae6-4337-8a41-cfbd67e07fdf" providerId="ADAL" clId="{D9F06619-9195-4314-A4BE-293545CB3A8F}" dt="2022-01-31T13:17:00.287" v="61" actId="207"/>
          <ac:spMkLst>
            <pc:docMk/>
            <pc:sldMk cId="1761978179" sldId="303"/>
            <ac:spMk id="36" creationId="{3D7D4118-13D7-404C-BFF3-4E4F8C099888}"/>
          </ac:spMkLst>
        </pc:spChg>
        <pc:spChg chg="add mod">
          <ac:chgData name="Paola Alejandra Jarur Chamy" userId="90bb2a2d-fae6-4337-8a41-cfbd67e07fdf" providerId="ADAL" clId="{D9F06619-9195-4314-A4BE-293545CB3A8F}" dt="2022-01-31T13:16:46.445" v="57" actId="207"/>
          <ac:spMkLst>
            <pc:docMk/>
            <pc:sldMk cId="1761978179" sldId="303"/>
            <ac:spMk id="37" creationId="{E6F0D573-F547-42AB-B6DC-606DA704F623}"/>
          </ac:spMkLst>
        </pc:spChg>
        <pc:spChg chg="add mod">
          <ac:chgData name="Paola Alejandra Jarur Chamy" userId="90bb2a2d-fae6-4337-8a41-cfbd67e07fdf" providerId="ADAL" clId="{D9F06619-9195-4314-A4BE-293545CB3A8F}" dt="2022-01-31T13:16:49.377" v="58" actId="207"/>
          <ac:spMkLst>
            <pc:docMk/>
            <pc:sldMk cId="1761978179" sldId="303"/>
            <ac:spMk id="38" creationId="{15712C41-9ED0-4790-BE66-DD4EE9D1D644}"/>
          </ac:spMkLst>
        </pc:spChg>
        <pc:spChg chg="add mod">
          <ac:chgData name="Paola Alejandra Jarur Chamy" userId="90bb2a2d-fae6-4337-8a41-cfbd67e07fdf" providerId="ADAL" clId="{D9F06619-9195-4314-A4BE-293545CB3A8F}" dt="2022-01-31T13:15:33.880" v="24" actId="1036"/>
          <ac:spMkLst>
            <pc:docMk/>
            <pc:sldMk cId="1761978179" sldId="303"/>
            <ac:spMk id="39" creationId="{9B2D8B1A-B568-4310-966F-620DB215CBF1}"/>
          </ac:spMkLst>
        </pc:spChg>
        <pc:spChg chg="add mod">
          <ac:chgData name="Paola Alejandra Jarur Chamy" userId="90bb2a2d-fae6-4337-8a41-cfbd67e07fdf" providerId="ADAL" clId="{D9F06619-9195-4314-A4BE-293545CB3A8F}" dt="2022-01-31T13:15:33.880" v="24" actId="1036"/>
          <ac:spMkLst>
            <pc:docMk/>
            <pc:sldMk cId="1761978179" sldId="303"/>
            <ac:spMk id="40" creationId="{1F01B37F-70F5-4BEC-85BC-AA6B1883A140}"/>
          </ac:spMkLst>
        </pc:spChg>
        <pc:spChg chg="add mod">
          <ac:chgData name="Paola Alejandra Jarur Chamy" userId="90bb2a2d-fae6-4337-8a41-cfbd67e07fdf" providerId="ADAL" clId="{D9F06619-9195-4314-A4BE-293545CB3A8F}" dt="2022-01-31T13:15:39.802" v="31" actId="1036"/>
          <ac:spMkLst>
            <pc:docMk/>
            <pc:sldMk cId="1761978179" sldId="303"/>
            <ac:spMk id="41" creationId="{763686CB-E49D-41DE-B2DD-C4919250A0C5}"/>
          </ac:spMkLst>
        </pc:spChg>
        <pc:spChg chg="add mod">
          <ac:chgData name="Paola Alejandra Jarur Chamy" userId="90bb2a2d-fae6-4337-8a41-cfbd67e07fdf" providerId="ADAL" clId="{D9F06619-9195-4314-A4BE-293545CB3A8F}" dt="2022-01-31T13:17:32.502" v="64" actId="1076"/>
          <ac:spMkLst>
            <pc:docMk/>
            <pc:sldMk cId="1761978179" sldId="303"/>
            <ac:spMk id="44" creationId="{980FA09D-A400-43F3-8B14-DAAA0EFFF547}"/>
          </ac:spMkLst>
        </pc:spChg>
        <pc:spChg chg="add mod">
          <ac:chgData name="Paola Alejandra Jarur Chamy" userId="90bb2a2d-fae6-4337-8a41-cfbd67e07fdf" providerId="ADAL" clId="{D9F06619-9195-4314-A4BE-293545CB3A8F}" dt="2022-01-31T13:17:56.287" v="67"/>
          <ac:spMkLst>
            <pc:docMk/>
            <pc:sldMk cId="1761978179" sldId="303"/>
            <ac:spMk id="45" creationId="{A33B02BF-474F-4EC1-89A2-DD46169F255C}"/>
          </ac:spMkLst>
        </pc:spChg>
        <pc:picChg chg="add mod">
          <ac:chgData name="Paola Alejandra Jarur Chamy" userId="90bb2a2d-fae6-4337-8a41-cfbd67e07fdf" providerId="ADAL" clId="{D9F06619-9195-4314-A4BE-293545CB3A8F}" dt="2022-01-31T13:15:46.586" v="50" actId="1036"/>
          <ac:picMkLst>
            <pc:docMk/>
            <pc:sldMk cId="1761978179" sldId="303"/>
            <ac:picMk id="3" creationId="{86E98922-3201-4B6B-8BB6-7C113443ACFF}"/>
          </ac:picMkLst>
        </pc:picChg>
        <pc:picChg chg="add del">
          <ac:chgData name="Paola Alejandra Jarur Chamy" userId="90bb2a2d-fae6-4337-8a41-cfbd67e07fdf" providerId="ADAL" clId="{D9F06619-9195-4314-A4BE-293545CB3A8F}" dt="2022-01-31T13:16:32.005" v="54" actId="478"/>
          <ac:picMkLst>
            <pc:docMk/>
            <pc:sldMk cId="1761978179" sldId="303"/>
            <ac:picMk id="5" creationId="{E3A5C54F-9FD8-E24E-BCBF-7BEE24103090}"/>
          </ac:picMkLst>
        </pc:picChg>
        <pc:picChg chg="add mod">
          <ac:chgData name="Paola Alejandra Jarur Chamy" userId="90bb2a2d-fae6-4337-8a41-cfbd67e07fdf" providerId="ADAL" clId="{D9F06619-9195-4314-A4BE-293545CB3A8F}" dt="2022-01-31T13:15:23.479" v="15"/>
          <ac:picMkLst>
            <pc:docMk/>
            <pc:sldMk cId="1761978179" sldId="303"/>
            <ac:picMk id="18" creationId="{DD039F22-90DB-4F41-805B-57A35ADC429B}"/>
          </ac:picMkLst>
        </pc:picChg>
        <pc:picChg chg="add mod">
          <ac:chgData name="Paola Alejandra Jarur Chamy" userId="90bb2a2d-fae6-4337-8a41-cfbd67e07fdf" providerId="ADAL" clId="{D9F06619-9195-4314-A4BE-293545CB3A8F}" dt="2022-01-31T13:15:23.479" v="15"/>
          <ac:picMkLst>
            <pc:docMk/>
            <pc:sldMk cId="1761978179" sldId="303"/>
            <ac:picMk id="42" creationId="{EAB5AF6F-47B2-4634-B91D-3F1FD9574E16}"/>
          </ac:picMkLst>
        </pc:picChg>
        <pc:cxnChg chg="add mod">
          <ac:chgData name="Paola Alejandra Jarur Chamy" userId="90bb2a2d-fae6-4337-8a41-cfbd67e07fdf" providerId="ADAL" clId="{D9F06619-9195-4314-A4BE-293545CB3A8F}" dt="2022-01-31T13:15:46.586" v="50" actId="1036"/>
          <ac:cxnSpMkLst>
            <pc:docMk/>
            <pc:sldMk cId="1761978179" sldId="303"/>
            <ac:cxnSpMk id="15" creationId="{B142E544-B82E-4DE9-9F59-E59204AF6625}"/>
          </ac:cxnSpMkLst>
        </pc:cxnChg>
        <pc:cxnChg chg="add mod">
          <ac:chgData name="Paola Alejandra Jarur Chamy" userId="90bb2a2d-fae6-4337-8a41-cfbd67e07fdf" providerId="ADAL" clId="{D9F06619-9195-4314-A4BE-293545CB3A8F}" dt="2022-01-31T13:15:46.586" v="50" actId="1036"/>
          <ac:cxnSpMkLst>
            <pc:docMk/>
            <pc:sldMk cId="1761978179" sldId="303"/>
            <ac:cxnSpMk id="16" creationId="{ACA2386F-3CA1-48C0-83FE-E75D26339799}"/>
          </ac:cxnSpMkLst>
        </pc:cxnChg>
        <pc:cxnChg chg="add mod">
          <ac:chgData name="Paola Alejandra Jarur Chamy" userId="90bb2a2d-fae6-4337-8a41-cfbd67e07fdf" providerId="ADAL" clId="{D9F06619-9195-4314-A4BE-293545CB3A8F}" dt="2022-01-31T13:15:23.479" v="15"/>
          <ac:cxnSpMkLst>
            <pc:docMk/>
            <pc:sldMk cId="1761978179" sldId="303"/>
            <ac:cxnSpMk id="43" creationId="{EABA34A8-F0D6-4550-9A4F-943CB2A05196}"/>
          </ac:cxnSpMkLst>
        </pc:cxnChg>
      </pc:sldChg>
      <pc:sldChg chg="addSp delSp modSp new mod">
        <pc:chgData name="Paola Alejandra Jarur Chamy" userId="90bb2a2d-fae6-4337-8a41-cfbd67e07fdf" providerId="ADAL" clId="{D9F06619-9195-4314-A4BE-293545CB3A8F}" dt="2022-01-31T13:15:08.373" v="14" actId="122"/>
        <pc:sldMkLst>
          <pc:docMk/>
          <pc:sldMk cId="3497352668" sldId="304"/>
        </pc:sldMkLst>
        <pc:spChg chg="del">
          <ac:chgData name="Paola Alejandra Jarur Chamy" userId="90bb2a2d-fae6-4337-8a41-cfbd67e07fdf" providerId="ADAL" clId="{D9F06619-9195-4314-A4BE-293545CB3A8F}" dt="2022-01-31T13:13:41.811" v="1" actId="478"/>
          <ac:spMkLst>
            <pc:docMk/>
            <pc:sldMk cId="3497352668" sldId="304"/>
            <ac:spMk id="2" creationId="{A5E391F7-CB66-4B50-AFE7-D5E9F2FD361B}"/>
          </ac:spMkLst>
        </pc:spChg>
        <pc:spChg chg="del">
          <ac:chgData name="Paola Alejandra Jarur Chamy" userId="90bb2a2d-fae6-4337-8a41-cfbd67e07fdf" providerId="ADAL" clId="{D9F06619-9195-4314-A4BE-293545CB3A8F}" dt="2022-01-31T13:13:41.811" v="1" actId="478"/>
          <ac:spMkLst>
            <pc:docMk/>
            <pc:sldMk cId="3497352668" sldId="304"/>
            <ac:spMk id="3" creationId="{966710B1-C215-4116-A910-5C60544B3FE3}"/>
          </ac:spMkLst>
        </pc:spChg>
        <pc:spChg chg="add mod">
          <ac:chgData name="Paola Alejandra Jarur Chamy" userId="90bb2a2d-fae6-4337-8a41-cfbd67e07fdf" providerId="ADAL" clId="{D9F06619-9195-4314-A4BE-293545CB3A8F}" dt="2022-01-31T13:13:42.909" v="2"/>
          <ac:spMkLst>
            <pc:docMk/>
            <pc:sldMk cId="3497352668" sldId="304"/>
            <ac:spMk id="4" creationId="{78771C42-5DEF-4121-B302-D7A682E460AD}"/>
          </ac:spMkLst>
        </pc:spChg>
        <pc:spChg chg="add mod">
          <ac:chgData name="Paola Alejandra Jarur Chamy" userId="90bb2a2d-fae6-4337-8a41-cfbd67e07fdf" providerId="ADAL" clId="{D9F06619-9195-4314-A4BE-293545CB3A8F}" dt="2022-01-31T13:13:42.909" v="2"/>
          <ac:spMkLst>
            <pc:docMk/>
            <pc:sldMk cId="3497352668" sldId="304"/>
            <ac:spMk id="5" creationId="{056FEF1B-8B9D-4326-887B-AE45DF537BE8}"/>
          </ac:spMkLst>
        </pc:spChg>
        <pc:spChg chg="add mod">
          <ac:chgData name="Paola Alejandra Jarur Chamy" userId="90bb2a2d-fae6-4337-8a41-cfbd67e07fdf" providerId="ADAL" clId="{D9F06619-9195-4314-A4BE-293545CB3A8F}" dt="2022-01-31T13:13:42.909" v="2"/>
          <ac:spMkLst>
            <pc:docMk/>
            <pc:sldMk cId="3497352668" sldId="304"/>
            <ac:spMk id="6" creationId="{CE2A4890-085B-4109-9BD0-748625455A4C}"/>
          </ac:spMkLst>
        </pc:spChg>
        <pc:spChg chg="add mod">
          <ac:chgData name="Paola Alejandra Jarur Chamy" userId="90bb2a2d-fae6-4337-8a41-cfbd67e07fdf" providerId="ADAL" clId="{D9F06619-9195-4314-A4BE-293545CB3A8F}" dt="2022-01-31T13:15:08.373" v="14" actId="122"/>
          <ac:spMkLst>
            <pc:docMk/>
            <pc:sldMk cId="3497352668" sldId="304"/>
            <ac:spMk id="8" creationId="{C1606DC7-4A9F-4AFA-94D2-214FEA6699ED}"/>
          </ac:spMkLst>
        </pc:spChg>
        <pc:spChg chg="add mod">
          <ac:chgData name="Paola Alejandra Jarur Chamy" userId="90bb2a2d-fae6-4337-8a41-cfbd67e07fdf" providerId="ADAL" clId="{D9F06619-9195-4314-A4BE-293545CB3A8F}" dt="2022-01-31T13:15:08.373" v="14" actId="122"/>
          <ac:spMkLst>
            <pc:docMk/>
            <pc:sldMk cId="3497352668" sldId="304"/>
            <ac:spMk id="9" creationId="{5D2400F5-8987-46C6-9490-AE3706797D8E}"/>
          </ac:spMkLst>
        </pc:spChg>
        <pc:spChg chg="add mod">
          <ac:chgData name="Paola Alejandra Jarur Chamy" userId="90bb2a2d-fae6-4337-8a41-cfbd67e07fdf" providerId="ADAL" clId="{D9F06619-9195-4314-A4BE-293545CB3A8F}" dt="2022-01-31T13:15:08.373" v="14" actId="122"/>
          <ac:spMkLst>
            <pc:docMk/>
            <pc:sldMk cId="3497352668" sldId="304"/>
            <ac:spMk id="10" creationId="{A1C862C8-B3AC-461F-9F94-F7BCA527B283}"/>
          </ac:spMkLst>
        </pc:spChg>
        <pc:spChg chg="add mod">
          <ac:chgData name="Paola Alejandra Jarur Chamy" userId="90bb2a2d-fae6-4337-8a41-cfbd67e07fdf" providerId="ADAL" clId="{D9F06619-9195-4314-A4BE-293545CB3A8F}" dt="2022-01-31T13:13:42.909" v="2"/>
          <ac:spMkLst>
            <pc:docMk/>
            <pc:sldMk cId="3497352668" sldId="304"/>
            <ac:spMk id="16" creationId="{FF0CCC32-0D0A-4F67-911C-B0E81116F2A4}"/>
          </ac:spMkLst>
        </pc:spChg>
        <pc:spChg chg="add mod">
          <ac:chgData name="Paola Alejandra Jarur Chamy" userId="90bb2a2d-fae6-4337-8a41-cfbd67e07fdf" providerId="ADAL" clId="{D9F06619-9195-4314-A4BE-293545CB3A8F}" dt="2022-01-31T13:13:42.909" v="2"/>
          <ac:spMkLst>
            <pc:docMk/>
            <pc:sldMk cId="3497352668" sldId="304"/>
            <ac:spMk id="17" creationId="{C16A6CAA-3A9C-4693-93B1-961E59C30E69}"/>
          </ac:spMkLst>
        </pc:spChg>
        <pc:spChg chg="add mod">
          <ac:chgData name="Paola Alejandra Jarur Chamy" userId="90bb2a2d-fae6-4337-8a41-cfbd67e07fdf" providerId="ADAL" clId="{D9F06619-9195-4314-A4BE-293545CB3A8F}" dt="2022-01-31T13:13:42.909" v="2"/>
          <ac:spMkLst>
            <pc:docMk/>
            <pc:sldMk cId="3497352668" sldId="304"/>
            <ac:spMk id="18" creationId="{A0AAAE2B-10F1-4FB7-94C2-427DA2458318}"/>
          </ac:spMkLst>
        </pc:spChg>
        <pc:spChg chg="add mod ord">
          <ac:chgData name="Paola Alejandra Jarur Chamy" userId="90bb2a2d-fae6-4337-8a41-cfbd67e07fdf" providerId="ADAL" clId="{D9F06619-9195-4314-A4BE-293545CB3A8F}" dt="2022-01-31T13:14:09.308" v="5" actId="207"/>
          <ac:spMkLst>
            <pc:docMk/>
            <pc:sldMk cId="3497352668" sldId="304"/>
            <ac:spMk id="20" creationId="{B5326CBF-632C-442B-B711-349AD25E4FB4}"/>
          </ac:spMkLst>
        </pc:spChg>
        <pc:spChg chg="add del mod">
          <ac:chgData name="Paola Alejandra Jarur Chamy" userId="90bb2a2d-fae6-4337-8a41-cfbd67e07fdf" providerId="ADAL" clId="{D9F06619-9195-4314-A4BE-293545CB3A8F}" dt="2022-01-31T13:14:57.434" v="10" actId="21"/>
          <ac:spMkLst>
            <pc:docMk/>
            <pc:sldMk cId="3497352668" sldId="304"/>
            <ac:spMk id="21" creationId="{18F30D1A-767D-4B6C-A334-636250EAC4CB}"/>
          </ac:spMkLst>
        </pc:spChg>
        <pc:picChg chg="add del mod">
          <ac:chgData name="Paola Alejandra Jarur Chamy" userId="90bb2a2d-fae6-4337-8a41-cfbd67e07fdf" providerId="ADAL" clId="{D9F06619-9195-4314-A4BE-293545CB3A8F}" dt="2022-01-31T13:14:29.048" v="6" actId="478"/>
          <ac:picMkLst>
            <pc:docMk/>
            <pc:sldMk cId="3497352668" sldId="304"/>
            <ac:picMk id="7" creationId="{C1436DA5-5166-4445-A731-CAD6A108E6C8}"/>
          </ac:picMkLst>
        </pc:picChg>
        <pc:picChg chg="add mod">
          <ac:chgData name="Paola Alejandra Jarur Chamy" userId="90bb2a2d-fae6-4337-8a41-cfbd67e07fdf" providerId="ADAL" clId="{D9F06619-9195-4314-A4BE-293545CB3A8F}" dt="2022-01-31T13:13:42.909" v="2"/>
          <ac:picMkLst>
            <pc:docMk/>
            <pc:sldMk cId="3497352668" sldId="304"/>
            <ac:picMk id="11" creationId="{2B251810-4AB7-42A6-A0A8-D28CF8A2A5AC}"/>
          </ac:picMkLst>
        </pc:picChg>
        <pc:picChg chg="add del mod">
          <ac:chgData name="Paola Alejandra Jarur Chamy" userId="90bb2a2d-fae6-4337-8a41-cfbd67e07fdf" providerId="ADAL" clId="{D9F06619-9195-4314-A4BE-293545CB3A8F}" dt="2022-01-31T13:15:02.436" v="13" actId="478"/>
          <ac:picMkLst>
            <pc:docMk/>
            <pc:sldMk cId="3497352668" sldId="304"/>
            <ac:picMk id="22" creationId="{71DDB15F-0AA2-49FD-A0AC-DB4ADD6D445A}"/>
          </ac:picMkLst>
        </pc:picChg>
        <pc:cxnChg chg="add mod">
          <ac:chgData name="Paola Alejandra Jarur Chamy" userId="90bb2a2d-fae6-4337-8a41-cfbd67e07fdf" providerId="ADAL" clId="{D9F06619-9195-4314-A4BE-293545CB3A8F}" dt="2022-01-31T13:13:42.909" v="2"/>
          <ac:cxnSpMkLst>
            <pc:docMk/>
            <pc:sldMk cId="3497352668" sldId="304"/>
            <ac:cxnSpMk id="12" creationId="{D344BF54-4D5A-4183-9F49-AB288B8F2F12}"/>
          </ac:cxnSpMkLst>
        </pc:cxnChg>
        <pc:cxnChg chg="add mod">
          <ac:chgData name="Paola Alejandra Jarur Chamy" userId="90bb2a2d-fae6-4337-8a41-cfbd67e07fdf" providerId="ADAL" clId="{D9F06619-9195-4314-A4BE-293545CB3A8F}" dt="2022-01-31T13:13:42.909" v="2"/>
          <ac:cxnSpMkLst>
            <pc:docMk/>
            <pc:sldMk cId="3497352668" sldId="304"/>
            <ac:cxnSpMk id="13" creationId="{FC626B75-CE12-4B2D-B1DD-EEA1D5832F37}"/>
          </ac:cxnSpMkLst>
        </pc:cxnChg>
        <pc:cxnChg chg="add mod">
          <ac:chgData name="Paola Alejandra Jarur Chamy" userId="90bb2a2d-fae6-4337-8a41-cfbd67e07fdf" providerId="ADAL" clId="{D9F06619-9195-4314-A4BE-293545CB3A8F}" dt="2022-01-31T13:13:42.909" v="2"/>
          <ac:cxnSpMkLst>
            <pc:docMk/>
            <pc:sldMk cId="3497352668" sldId="304"/>
            <ac:cxnSpMk id="14" creationId="{8AEC123E-0631-4EFD-BBCD-ED69333CCA81}"/>
          </ac:cxnSpMkLst>
        </pc:cxnChg>
        <pc:cxnChg chg="add mod">
          <ac:chgData name="Paola Alejandra Jarur Chamy" userId="90bb2a2d-fae6-4337-8a41-cfbd67e07fdf" providerId="ADAL" clId="{D9F06619-9195-4314-A4BE-293545CB3A8F}" dt="2022-01-31T13:13:42.909" v="2"/>
          <ac:cxnSpMkLst>
            <pc:docMk/>
            <pc:sldMk cId="3497352668" sldId="304"/>
            <ac:cxnSpMk id="15" creationId="{3DADA696-272F-437C-9BBB-844823036B60}"/>
          </ac:cxnSpMkLst>
        </pc:cxnChg>
        <pc:cxnChg chg="add mod">
          <ac:chgData name="Paola Alejandra Jarur Chamy" userId="90bb2a2d-fae6-4337-8a41-cfbd67e07fdf" providerId="ADAL" clId="{D9F06619-9195-4314-A4BE-293545CB3A8F}" dt="2022-01-31T13:13:42.909" v="2"/>
          <ac:cxnSpMkLst>
            <pc:docMk/>
            <pc:sldMk cId="3497352668" sldId="304"/>
            <ac:cxnSpMk id="19" creationId="{67EADF54-5B88-4D63-B517-F8394C54C681}"/>
          </ac:cxnSpMkLst>
        </pc:cxnChg>
      </pc:sldChg>
      <pc:sldChg chg="addSp delSp modSp add mod setBg">
        <pc:chgData name="Paola Alejandra Jarur Chamy" userId="90bb2a2d-fae6-4337-8a41-cfbd67e07fdf" providerId="ADAL" clId="{D9F06619-9195-4314-A4BE-293545CB3A8F}" dt="2022-01-31T13:20:09.883" v="150" actId="1035"/>
        <pc:sldMkLst>
          <pc:docMk/>
          <pc:sldMk cId="1240970745" sldId="305"/>
        </pc:sldMkLst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4" creationId="{E6AB0CC6-14B0-4550-94A0-6D72B33FA7BD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6" creationId="{58A76C1A-E134-4793-8D93-212E1C89F8B7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7" creationId="{298D3A39-6F95-4646-BBC7-F67FEC31A882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8" creationId="{048F6B1B-98CC-44A0-920C-973A11DFE391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9" creationId="{35D55F19-A30A-4C81-9137-91088703B7D2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10" creationId="{3596A247-5FFD-434A-ADF1-B0208D68854E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11" creationId="{569811C1-6BF2-4727-9611-C5F1C5476E86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12" creationId="{B656163F-1A34-4113-8BE9-449330D78999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13" creationId="{E3799480-9416-41FF-B926-AF878F59816E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14" creationId="{CBC76011-6542-4A56-9790-DE5AF606F253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17" creationId="{CBB9615C-1504-42CA-BABC-43E8BF9844D5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19" creationId="{6BEA9B5A-7289-496D-ADAA-1A0124DF74A1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0" creationId="{E982F8A9-374E-48F3-8D17-2B1410779363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1" creationId="{03FE6BB7-FB51-4316-8C6B-1174EB57F241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2" creationId="{A997D198-47B2-4BF5-8BE1-FF2257A15BFE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3" creationId="{8409D5FE-93A4-43CF-AE82-26C275C12A17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4" creationId="{08868252-5951-42DB-BEC4-EC6EB051FD11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5" creationId="{1CD50CEE-F160-49B4-8553-C4CB4CCC1C99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6" creationId="{A3A0D7E4-DA2D-4961-B798-2EAE7E8A9E81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7" creationId="{166D9E3E-23D2-4E31-92EA-90B1068481D6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8" creationId="{053A856E-3A51-45D4-8544-B9E6C1B343CA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9" creationId="{694AB011-118F-444C-BEAE-A809DF9036F3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0" creationId="{4C082097-E299-4D3C-A94B-741E740F3655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1" creationId="{E0EA8220-3DE6-4950-A67B-9EC710C717A0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2" creationId="{0935EAE9-64D8-4354-9D64-811410113180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3" creationId="{C94E61CF-726B-40D0-AABB-50F66FAB8FE7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4" creationId="{FC676CF9-8569-4B2E-B222-F0BEA969D123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5" creationId="{C8330D1B-D46C-47A1-B5CD-F7C0A54318DD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6" creationId="{3D7D4118-13D7-404C-BFF3-4E4F8C099888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7" creationId="{E6F0D573-F547-42AB-B6DC-606DA704F623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8" creationId="{15712C41-9ED0-4790-BE66-DD4EE9D1D644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9" creationId="{9B2D8B1A-B568-4310-966F-620DB215CBF1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40" creationId="{1F01B37F-70F5-4BEC-85BC-AA6B1883A140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41" creationId="{763686CB-E49D-41DE-B2DD-C4919250A0C5}"/>
          </ac:spMkLst>
        </pc:spChg>
        <pc:spChg chg="mod">
          <ac:chgData name="Paola Alejandra Jarur Chamy" userId="90bb2a2d-fae6-4337-8a41-cfbd67e07fdf" providerId="ADAL" clId="{D9F06619-9195-4314-A4BE-293545CB3A8F}" dt="2022-01-31T13:18:07.828" v="68"/>
          <ac:spMkLst>
            <pc:docMk/>
            <pc:sldMk cId="1240970745" sldId="305"/>
            <ac:spMk id="44" creationId="{980FA09D-A400-43F3-8B14-DAAA0EFFF547}"/>
          </ac:spMkLst>
        </pc:spChg>
        <pc:spChg chg="add mod">
          <ac:chgData name="Paola Alejandra Jarur Chamy" userId="90bb2a2d-fae6-4337-8a41-cfbd67e07fdf" providerId="ADAL" clId="{D9F06619-9195-4314-A4BE-293545CB3A8F}" dt="2022-01-31T13:18:47.517" v="82" actId="207"/>
          <ac:spMkLst>
            <pc:docMk/>
            <pc:sldMk cId="1240970745" sldId="305"/>
            <ac:spMk id="48" creationId="{E61C202E-F2C0-485C-82A5-4D3F8CDF3BCA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49" creationId="{18C1DD11-55D6-4B5C-A9E9-5A14B2D3FD95}"/>
          </ac:spMkLst>
        </pc:spChg>
        <pc:spChg chg="add mod">
          <ac:chgData name="Paola Alejandra Jarur Chamy" userId="90bb2a2d-fae6-4337-8a41-cfbd67e07fdf" providerId="ADAL" clId="{D9F06619-9195-4314-A4BE-293545CB3A8F}" dt="2022-01-31T13:18:53.675" v="83" actId="207"/>
          <ac:spMkLst>
            <pc:docMk/>
            <pc:sldMk cId="1240970745" sldId="305"/>
            <ac:spMk id="50" creationId="{C21CC7EC-618B-405B-A4CA-5900B72D6BF9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51" creationId="{6C1F02D9-CF39-47C3-A13B-F2DF6F95766E}"/>
          </ac:spMkLst>
        </pc:spChg>
        <pc:spChg chg="add mod">
          <ac:chgData name="Paola Alejandra Jarur Chamy" userId="90bb2a2d-fae6-4337-8a41-cfbd67e07fdf" providerId="ADAL" clId="{D9F06619-9195-4314-A4BE-293545CB3A8F}" dt="2022-01-31T13:18:59.265" v="84" actId="207"/>
          <ac:spMkLst>
            <pc:docMk/>
            <pc:sldMk cId="1240970745" sldId="305"/>
            <ac:spMk id="52" creationId="{99A9AB35-80AB-4A0A-9E79-D27B74B6D9EB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53" creationId="{41083317-8C61-405E-8450-CE4F7D3E43EC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54" creationId="{7304147B-804D-4B50-8D52-13C143EAEF86}"/>
          </ac:spMkLst>
        </pc:spChg>
        <pc:spChg chg="add mod">
          <ac:chgData name="Paola Alejandra Jarur Chamy" userId="90bb2a2d-fae6-4337-8a41-cfbd67e07fdf" providerId="ADAL" clId="{D9F06619-9195-4314-A4BE-293545CB3A8F}" dt="2022-01-31T13:19:38.536" v="91" actId="207"/>
          <ac:spMkLst>
            <pc:docMk/>
            <pc:sldMk cId="1240970745" sldId="305"/>
            <ac:spMk id="55" creationId="{380B9D84-30B0-408F-9F74-CAC6B69B3A35}"/>
          </ac:spMkLst>
        </pc:spChg>
        <pc:spChg chg="add mod">
          <ac:chgData name="Paola Alejandra Jarur Chamy" userId="90bb2a2d-fae6-4337-8a41-cfbd67e07fdf" providerId="ADAL" clId="{D9F06619-9195-4314-A4BE-293545CB3A8F}" dt="2022-01-31T13:19:38.536" v="91" actId="207"/>
          <ac:spMkLst>
            <pc:docMk/>
            <pc:sldMk cId="1240970745" sldId="305"/>
            <ac:spMk id="56" creationId="{0126F060-AA41-4A35-B6D0-A26A734D0EC9}"/>
          </ac:spMkLst>
        </pc:spChg>
        <pc:spChg chg="add mod">
          <ac:chgData name="Paola Alejandra Jarur Chamy" userId="90bb2a2d-fae6-4337-8a41-cfbd67e07fdf" providerId="ADAL" clId="{D9F06619-9195-4314-A4BE-293545CB3A8F}" dt="2022-01-31T13:19:38.536" v="91" actId="207"/>
          <ac:spMkLst>
            <pc:docMk/>
            <pc:sldMk cId="1240970745" sldId="305"/>
            <ac:spMk id="57" creationId="{8A569553-7AC7-4085-8D7E-C31C21B3FEFA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58" creationId="{9AA51F1E-C0A0-498D-804A-3108082A4155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59" creationId="{6C2743B2-6FC8-4889-A253-6AC59DBEBADB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60" creationId="{42E77A33-9317-4E7F-AD0B-D02C53A47E32}"/>
          </ac:spMkLst>
        </pc:spChg>
        <pc:spChg chg="add mod">
          <ac:chgData name="Paola Alejandra Jarur Chamy" userId="90bb2a2d-fae6-4337-8a41-cfbd67e07fdf" providerId="ADAL" clId="{D9F06619-9195-4314-A4BE-293545CB3A8F}" dt="2022-01-31T13:20:00.207" v="128" actId="1037"/>
          <ac:spMkLst>
            <pc:docMk/>
            <pc:sldMk cId="1240970745" sldId="305"/>
            <ac:spMk id="61" creationId="{E7BFEE0D-D67E-45AE-B3E9-2FE0F13B6098}"/>
          </ac:spMkLst>
        </pc:spChg>
        <pc:spChg chg="add mod">
          <ac:chgData name="Paola Alejandra Jarur Chamy" userId="90bb2a2d-fae6-4337-8a41-cfbd67e07fdf" providerId="ADAL" clId="{D9F06619-9195-4314-A4BE-293545CB3A8F}" dt="2022-01-31T13:20:09.883" v="150" actId="1035"/>
          <ac:spMkLst>
            <pc:docMk/>
            <pc:sldMk cId="1240970745" sldId="305"/>
            <ac:spMk id="62" creationId="{6CFE44B8-F3B6-4964-9940-44CE909E969B}"/>
          </ac:spMkLst>
        </pc:spChg>
        <pc:spChg chg="add mod">
          <ac:chgData name="Paola Alejandra Jarur Chamy" userId="90bb2a2d-fae6-4337-8a41-cfbd67e07fdf" providerId="ADAL" clId="{D9F06619-9195-4314-A4BE-293545CB3A8F}" dt="2022-01-31T13:20:09.883" v="150" actId="1035"/>
          <ac:spMkLst>
            <pc:docMk/>
            <pc:sldMk cId="1240970745" sldId="305"/>
            <ac:spMk id="63" creationId="{B892B35F-4A98-465C-9FBF-6B3C5345AC13}"/>
          </ac:spMkLst>
        </pc:spChg>
        <pc:spChg chg="add mod">
          <ac:chgData name="Paola Alejandra Jarur Chamy" userId="90bb2a2d-fae6-4337-8a41-cfbd67e07fdf" providerId="ADAL" clId="{D9F06619-9195-4314-A4BE-293545CB3A8F}" dt="2022-01-31T13:20:05.652" v="140" actId="1037"/>
          <ac:spMkLst>
            <pc:docMk/>
            <pc:sldMk cId="1240970745" sldId="305"/>
            <ac:spMk id="64" creationId="{E83E0F09-ABF9-470A-9A22-87947EF7FCEA}"/>
          </ac:spMkLst>
        </pc:spChg>
        <pc:spChg chg="add mod">
          <ac:chgData name="Paola Alejandra Jarur Chamy" userId="90bb2a2d-fae6-4337-8a41-cfbd67e07fdf" providerId="ADAL" clId="{D9F06619-9195-4314-A4BE-293545CB3A8F}" dt="2022-01-31T13:20:05.652" v="140" actId="1037"/>
          <ac:spMkLst>
            <pc:docMk/>
            <pc:sldMk cId="1240970745" sldId="305"/>
            <ac:spMk id="65" creationId="{2CEBE582-B9F8-411D-BB77-BFE123004327}"/>
          </ac:spMkLst>
        </pc:spChg>
        <pc:spChg chg="add mod">
          <ac:chgData name="Paola Alejandra Jarur Chamy" userId="90bb2a2d-fae6-4337-8a41-cfbd67e07fdf" providerId="ADAL" clId="{D9F06619-9195-4314-A4BE-293545CB3A8F}" dt="2022-01-31T13:19:30.170" v="90" actId="207"/>
          <ac:spMkLst>
            <pc:docMk/>
            <pc:sldMk cId="1240970745" sldId="305"/>
            <ac:spMk id="66" creationId="{4EC1C0D3-2432-42A3-A88E-B113E718E464}"/>
          </ac:spMkLst>
        </pc:spChg>
        <pc:spChg chg="add mod">
          <ac:chgData name="Paola Alejandra Jarur Chamy" userId="90bb2a2d-fae6-4337-8a41-cfbd67e07fdf" providerId="ADAL" clId="{D9F06619-9195-4314-A4BE-293545CB3A8F}" dt="2022-01-31T13:20:05.652" v="140" actId="1037"/>
          <ac:spMkLst>
            <pc:docMk/>
            <pc:sldMk cId="1240970745" sldId="305"/>
            <ac:spMk id="73" creationId="{9F837079-2382-4E5A-9140-C6258DE9B120}"/>
          </ac:spMkLst>
        </pc:spChg>
        <pc:spChg chg="add mod">
          <ac:chgData name="Paola Alejandra Jarur Chamy" userId="90bb2a2d-fae6-4337-8a41-cfbd67e07fdf" providerId="ADAL" clId="{D9F06619-9195-4314-A4BE-293545CB3A8F}" dt="2022-01-31T13:20:05.652" v="140" actId="1037"/>
          <ac:spMkLst>
            <pc:docMk/>
            <pc:sldMk cId="1240970745" sldId="305"/>
            <ac:spMk id="74" creationId="{4E3912A0-43FD-4B0D-BC7A-BDDE0DA3BDE5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75" creationId="{9552D179-A100-40A3-8D71-FCBD55C3A224}"/>
          </ac:spMkLst>
        </pc:spChg>
        <pc:spChg chg="add mod">
          <ac:chgData name="Paola Alejandra Jarur Chamy" userId="90bb2a2d-fae6-4337-8a41-cfbd67e07fdf" providerId="ADAL" clId="{D9F06619-9195-4314-A4BE-293545CB3A8F}" dt="2022-01-31T13:18:17.562" v="69"/>
          <ac:spMkLst>
            <pc:docMk/>
            <pc:sldMk cId="1240970745" sldId="305"/>
            <ac:spMk id="76" creationId="{DD5460DB-C730-4037-9A00-EFB2EEC92728}"/>
          </ac:spMkLst>
        </pc:spChg>
        <pc:spChg chg="add mod">
          <ac:chgData name="Paola Alejandra Jarur Chamy" userId="90bb2a2d-fae6-4337-8a41-cfbd67e07fdf" providerId="ADAL" clId="{D9F06619-9195-4314-A4BE-293545CB3A8F}" dt="2022-01-31T13:19:04.010" v="85" actId="207"/>
          <ac:spMkLst>
            <pc:docMk/>
            <pc:sldMk cId="1240970745" sldId="305"/>
            <ac:spMk id="77" creationId="{55CB533F-CFD2-43C7-BD3E-F8A6FA8D0F69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78" creationId="{3FF64A43-8B8D-4C23-8968-5BBD3FD839CF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79" creationId="{B5D11452-BA41-409B-B127-F4712FC5457E}"/>
          </ac:spMkLst>
        </pc:spChg>
        <pc:spChg chg="add mod">
          <ac:chgData name="Paola Alejandra Jarur Chamy" userId="90bb2a2d-fae6-4337-8a41-cfbd67e07fdf" providerId="ADAL" clId="{D9F06619-9195-4314-A4BE-293545CB3A8F}" dt="2022-01-31T13:19:38.536" v="91" actId="207"/>
          <ac:spMkLst>
            <pc:docMk/>
            <pc:sldMk cId="1240970745" sldId="305"/>
            <ac:spMk id="80" creationId="{8B0D475E-5918-4750-82C2-C7ABD67D5232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81" creationId="{98F61B50-DF28-4B9C-B1E3-5513D58B2F09}"/>
          </ac:spMkLst>
        </pc:spChg>
        <pc:picChg chg="del">
          <ac:chgData name="Paola Alejandra Jarur Chamy" userId="90bb2a2d-fae6-4337-8a41-cfbd67e07fdf" providerId="ADAL" clId="{D9F06619-9195-4314-A4BE-293545CB3A8F}" dt="2022-01-31T13:17:45.624" v="66" actId="478"/>
          <ac:picMkLst>
            <pc:docMk/>
            <pc:sldMk cId="1240970745" sldId="305"/>
            <ac:picMk id="3" creationId="{86E98922-3201-4B6B-8BB6-7C113443ACFF}"/>
          </ac:picMkLst>
        </pc:picChg>
        <pc:picChg chg="del">
          <ac:chgData name="Paola Alejandra Jarur Chamy" userId="90bb2a2d-fae6-4337-8a41-cfbd67e07fdf" providerId="ADAL" clId="{D9F06619-9195-4314-A4BE-293545CB3A8F}" dt="2022-01-31T13:17:45.624" v="66" actId="478"/>
          <ac:picMkLst>
            <pc:docMk/>
            <pc:sldMk cId="1240970745" sldId="305"/>
            <ac:picMk id="18" creationId="{DD039F22-90DB-4F41-805B-57A35ADC429B}"/>
          </ac:picMkLst>
        </pc:picChg>
        <pc:picChg chg="del">
          <ac:chgData name="Paola Alejandra Jarur Chamy" userId="90bb2a2d-fae6-4337-8a41-cfbd67e07fdf" providerId="ADAL" clId="{D9F06619-9195-4314-A4BE-293545CB3A8F}" dt="2022-01-31T13:17:45.624" v="66" actId="478"/>
          <ac:picMkLst>
            <pc:docMk/>
            <pc:sldMk cId="1240970745" sldId="305"/>
            <ac:picMk id="42" creationId="{EAB5AF6F-47B2-4634-B91D-3F1FD9574E16}"/>
          </ac:picMkLst>
        </pc:picChg>
        <pc:picChg chg="add mod">
          <ac:chgData name="Paola Alejandra Jarur Chamy" userId="90bb2a2d-fae6-4337-8a41-cfbd67e07fdf" providerId="ADAL" clId="{D9F06619-9195-4314-A4BE-293545CB3A8F}" dt="2022-01-31T13:19:50.440" v="100" actId="1076"/>
          <ac:picMkLst>
            <pc:docMk/>
            <pc:sldMk cId="1240970745" sldId="305"/>
            <ac:picMk id="47" creationId="{267A73A7-9039-415B-A08E-3499892BDF34}"/>
          </ac:picMkLst>
        </pc:picChg>
        <pc:picChg chg="add mod">
          <ac:chgData name="Paola Alejandra Jarur Chamy" userId="90bb2a2d-fae6-4337-8a41-cfbd67e07fdf" providerId="ADAL" clId="{D9F06619-9195-4314-A4BE-293545CB3A8F}" dt="2022-01-31T13:20:05.652" v="140" actId="1037"/>
          <ac:picMkLst>
            <pc:docMk/>
            <pc:sldMk cId="1240970745" sldId="305"/>
            <ac:picMk id="67" creationId="{204D54B4-2CA2-4D43-A4F1-D1067450EBE9}"/>
          </ac:picMkLst>
        </pc:picChg>
        <pc:picChg chg="add mod">
          <ac:chgData name="Paola Alejandra Jarur Chamy" userId="90bb2a2d-fae6-4337-8a41-cfbd67e07fdf" providerId="ADAL" clId="{D9F06619-9195-4314-A4BE-293545CB3A8F}" dt="2022-01-31T13:20:05.652" v="140" actId="1037"/>
          <ac:picMkLst>
            <pc:docMk/>
            <pc:sldMk cId="1240970745" sldId="305"/>
            <ac:picMk id="68" creationId="{CEB14A6E-C8A3-42F1-8EC2-A6451672E26F}"/>
          </ac:picMkLst>
        </pc:picChg>
        <pc:cxnChg chg="del">
          <ac:chgData name="Paola Alejandra Jarur Chamy" userId="90bb2a2d-fae6-4337-8a41-cfbd67e07fdf" providerId="ADAL" clId="{D9F06619-9195-4314-A4BE-293545CB3A8F}" dt="2022-01-31T13:17:45.624" v="66" actId="478"/>
          <ac:cxnSpMkLst>
            <pc:docMk/>
            <pc:sldMk cId="1240970745" sldId="305"/>
            <ac:cxnSpMk id="15" creationId="{B142E544-B82E-4DE9-9F59-E59204AF6625}"/>
          </ac:cxnSpMkLst>
        </pc:cxnChg>
        <pc:cxnChg chg="del">
          <ac:chgData name="Paola Alejandra Jarur Chamy" userId="90bb2a2d-fae6-4337-8a41-cfbd67e07fdf" providerId="ADAL" clId="{D9F06619-9195-4314-A4BE-293545CB3A8F}" dt="2022-01-31T13:17:45.624" v="66" actId="478"/>
          <ac:cxnSpMkLst>
            <pc:docMk/>
            <pc:sldMk cId="1240970745" sldId="305"/>
            <ac:cxnSpMk id="16" creationId="{ACA2386F-3CA1-48C0-83FE-E75D26339799}"/>
          </ac:cxnSpMkLst>
        </pc:cxnChg>
        <pc:cxnChg chg="del">
          <ac:chgData name="Paola Alejandra Jarur Chamy" userId="90bb2a2d-fae6-4337-8a41-cfbd67e07fdf" providerId="ADAL" clId="{D9F06619-9195-4314-A4BE-293545CB3A8F}" dt="2022-01-31T13:17:45.624" v="66" actId="478"/>
          <ac:cxnSpMkLst>
            <pc:docMk/>
            <pc:sldMk cId="1240970745" sldId="305"/>
            <ac:cxnSpMk id="43" creationId="{EABA34A8-F0D6-4550-9A4F-943CB2A05196}"/>
          </ac:cxnSpMkLst>
        </pc:cxnChg>
        <pc:cxnChg chg="add mod">
          <ac:chgData name="Paola Alejandra Jarur Chamy" userId="90bb2a2d-fae6-4337-8a41-cfbd67e07fdf" providerId="ADAL" clId="{D9F06619-9195-4314-A4BE-293545CB3A8F}" dt="2022-01-31T13:18:29.092" v="80" actId="1036"/>
          <ac:cxnSpMkLst>
            <pc:docMk/>
            <pc:sldMk cId="1240970745" sldId="305"/>
            <ac:cxnSpMk id="45" creationId="{18938049-0F80-4EAE-8198-6C2686817E55}"/>
          </ac:cxnSpMkLst>
        </pc:cxnChg>
        <pc:cxnChg chg="add mod">
          <ac:chgData name="Paola Alejandra Jarur Chamy" userId="90bb2a2d-fae6-4337-8a41-cfbd67e07fdf" providerId="ADAL" clId="{D9F06619-9195-4314-A4BE-293545CB3A8F}" dt="2022-01-31T13:18:29.092" v="80" actId="1036"/>
          <ac:cxnSpMkLst>
            <pc:docMk/>
            <pc:sldMk cId="1240970745" sldId="305"/>
            <ac:cxnSpMk id="46" creationId="{88A50177-678A-40ED-B49B-E7EFBCECB53B}"/>
          </ac:cxnSpMkLst>
        </pc:cxnChg>
        <pc:cxnChg chg="add mod">
          <ac:chgData name="Paola Alejandra Jarur Chamy" userId="90bb2a2d-fae6-4337-8a41-cfbd67e07fdf" providerId="ADAL" clId="{D9F06619-9195-4314-A4BE-293545CB3A8F}" dt="2022-01-31T13:18:29.092" v="80" actId="1036"/>
          <ac:cxnSpMkLst>
            <pc:docMk/>
            <pc:sldMk cId="1240970745" sldId="305"/>
            <ac:cxnSpMk id="69" creationId="{8CC8A81D-A125-4CC8-924D-CD5ED051502B}"/>
          </ac:cxnSpMkLst>
        </pc:cxnChg>
        <pc:cxnChg chg="add mod">
          <ac:chgData name="Paola Alejandra Jarur Chamy" userId="90bb2a2d-fae6-4337-8a41-cfbd67e07fdf" providerId="ADAL" clId="{D9F06619-9195-4314-A4BE-293545CB3A8F}" dt="2022-01-31T13:18:29.092" v="80" actId="1036"/>
          <ac:cxnSpMkLst>
            <pc:docMk/>
            <pc:sldMk cId="1240970745" sldId="305"/>
            <ac:cxnSpMk id="70" creationId="{9BAF3EC8-9AE7-4FE0-A995-D85366D7214B}"/>
          </ac:cxnSpMkLst>
        </pc:cxnChg>
        <pc:cxnChg chg="add mod">
          <ac:chgData name="Paola Alejandra Jarur Chamy" userId="90bb2a2d-fae6-4337-8a41-cfbd67e07fdf" providerId="ADAL" clId="{D9F06619-9195-4314-A4BE-293545CB3A8F}" dt="2022-01-31T13:18:29.092" v="80" actId="1036"/>
          <ac:cxnSpMkLst>
            <pc:docMk/>
            <pc:sldMk cId="1240970745" sldId="305"/>
            <ac:cxnSpMk id="71" creationId="{178C7B01-B795-4217-A2B4-0D4466760A18}"/>
          </ac:cxnSpMkLst>
        </pc:cxnChg>
        <pc:cxnChg chg="add mod">
          <ac:chgData name="Paola Alejandra Jarur Chamy" userId="90bb2a2d-fae6-4337-8a41-cfbd67e07fdf" providerId="ADAL" clId="{D9F06619-9195-4314-A4BE-293545CB3A8F}" dt="2022-01-31T13:18:29.092" v="80" actId="1036"/>
          <ac:cxnSpMkLst>
            <pc:docMk/>
            <pc:sldMk cId="1240970745" sldId="305"/>
            <ac:cxnSpMk id="72" creationId="{13F45AA1-F447-4F01-BDBE-2836DAB3984A}"/>
          </ac:cxnSpMkLst>
        </pc:cxnChg>
        <pc:cxnChg chg="add mod">
          <ac:chgData name="Paola Alejandra Jarur Chamy" userId="90bb2a2d-fae6-4337-8a41-cfbd67e07fdf" providerId="ADAL" clId="{D9F06619-9195-4314-A4BE-293545CB3A8F}" dt="2022-01-31T13:18:29.092" v="80" actId="1036"/>
          <ac:cxnSpMkLst>
            <pc:docMk/>
            <pc:sldMk cId="1240970745" sldId="305"/>
            <ac:cxnSpMk id="82" creationId="{C67F55E9-52AC-4AF5-A713-3F25A2D074D2}"/>
          </ac:cxnSpMkLst>
        </pc:cxnChg>
      </pc:sldChg>
      <pc:sldChg chg="addSp delSp modSp add mod">
        <pc:chgData name="Paola Alejandra Jarur Chamy" userId="90bb2a2d-fae6-4337-8a41-cfbd67e07fdf" providerId="ADAL" clId="{D9F06619-9195-4314-A4BE-293545CB3A8F}" dt="2022-01-31T13:22:11.149" v="216" actId="1037"/>
        <pc:sldMkLst>
          <pc:docMk/>
          <pc:sldMk cId="2853384" sldId="306"/>
        </pc:sldMkLst>
        <pc:spChg chg="add mod">
          <ac:chgData name="Paola Alejandra Jarur Chamy" userId="90bb2a2d-fae6-4337-8a41-cfbd67e07fdf" providerId="ADAL" clId="{D9F06619-9195-4314-A4BE-293545CB3A8F}" dt="2022-01-31T13:21:37.564" v="206" actId="1037"/>
          <ac:spMkLst>
            <pc:docMk/>
            <pc:sldMk cId="2853384" sldId="306"/>
            <ac:spMk id="43" creationId="{1FD4FCBD-39F2-4624-8C37-556E1BA4C641}"/>
          </ac:spMkLst>
        </pc:spChg>
        <pc:spChg chg="mod">
          <ac:chgData name="Paola Alejandra Jarur Chamy" userId="90bb2a2d-fae6-4337-8a41-cfbd67e07fdf" providerId="ADAL" clId="{D9F06619-9195-4314-A4BE-293545CB3A8F}" dt="2022-01-31T13:20:33.507" v="153"/>
          <ac:spMkLst>
            <pc:docMk/>
            <pc:sldMk cId="2853384" sldId="306"/>
            <ac:spMk id="44" creationId="{980FA09D-A400-43F3-8B14-DAAA0EFFF547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48" creationId="{E61C202E-F2C0-485C-82A5-4D3F8CDF3BCA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49" creationId="{18C1DD11-55D6-4B5C-A9E9-5A14B2D3FD95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0" creationId="{C21CC7EC-618B-405B-A4CA-5900B72D6BF9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1" creationId="{6C1F02D9-CF39-47C3-A13B-F2DF6F95766E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2" creationId="{99A9AB35-80AB-4A0A-9E79-D27B74B6D9EB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3" creationId="{41083317-8C61-405E-8450-CE4F7D3E43EC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4" creationId="{7304147B-804D-4B50-8D52-13C143EAEF86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5" creationId="{380B9D84-30B0-408F-9F74-CAC6B69B3A35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6" creationId="{0126F060-AA41-4A35-B6D0-A26A734D0EC9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7" creationId="{8A569553-7AC7-4085-8D7E-C31C21B3FEFA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8" creationId="{9AA51F1E-C0A0-498D-804A-3108082A4155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9" creationId="{6C2743B2-6FC8-4889-A253-6AC59DBEBADB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60" creationId="{42E77A33-9317-4E7F-AD0B-D02C53A47E32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61" creationId="{E7BFEE0D-D67E-45AE-B3E9-2FE0F13B6098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62" creationId="{6CFE44B8-F3B6-4964-9940-44CE909E969B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63" creationId="{B892B35F-4A98-465C-9FBF-6B3C5345AC13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64" creationId="{E83E0F09-ABF9-470A-9A22-87947EF7FCEA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65" creationId="{2CEBE582-B9F8-411D-BB77-BFE123004327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66" creationId="{4EC1C0D3-2432-42A3-A88E-B113E718E464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73" creationId="{9F837079-2382-4E5A-9140-C6258DE9B120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74" creationId="{4E3912A0-43FD-4B0D-BC7A-BDDE0DA3BDE5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75" creationId="{9552D179-A100-40A3-8D71-FCBD55C3A224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76" creationId="{DD5460DB-C730-4037-9A00-EFB2EEC92728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77" creationId="{55CB533F-CFD2-43C7-BD3E-F8A6FA8D0F69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78" creationId="{3FF64A43-8B8D-4C23-8968-5BBD3FD839CF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79" creationId="{B5D11452-BA41-409B-B127-F4712FC5457E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80" creationId="{8B0D475E-5918-4750-82C2-C7ABD67D5232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81" creationId="{98F61B50-DF28-4B9C-B1E3-5513D58B2F09}"/>
          </ac:spMkLst>
        </pc:spChg>
        <pc:spChg chg="add mod">
          <ac:chgData name="Paola Alejandra Jarur Chamy" userId="90bb2a2d-fae6-4337-8a41-cfbd67e07fdf" providerId="ADAL" clId="{D9F06619-9195-4314-A4BE-293545CB3A8F}" dt="2022-01-31T13:21:37.564" v="206" actId="1037"/>
          <ac:spMkLst>
            <pc:docMk/>
            <pc:sldMk cId="2853384" sldId="306"/>
            <ac:spMk id="83" creationId="{51536D9A-0170-4FFA-A623-03761C65A8F0}"/>
          </ac:spMkLst>
        </pc:spChg>
        <pc:spChg chg="add mod">
          <ac:chgData name="Paola Alejandra Jarur Chamy" userId="90bb2a2d-fae6-4337-8a41-cfbd67e07fdf" providerId="ADAL" clId="{D9F06619-9195-4314-A4BE-293545CB3A8F}" dt="2022-01-31T13:21:37.564" v="206" actId="1037"/>
          <ac:spMkLst>
            <pc:docMk/>
            <pc:sldMk cId="2853384" sldId="306"/>
            <ac:spMk id="84" creationId="{97412188-566B-42EA-B5E4-8260E359A95D}"/>
          </ac:spMkLst>
        </pc:spChg>
        <pc:spChg chg="add mod">
          <ac:chgData name="Paola Alejandra Jarur Chamy" userId="90bb2a2d-fae6-4337-8a41-cfbd67e07fdf" providerId="ADAL" clId="{D9F06619-9195-4314-A4BE-293545CB3A8F}" dt="2022-01-31T13:21:37.564" v="206" actId="1037"/>
          <ac:spMkLst>
            <pc:docMk/>
            <pc:sldMk cId="2853384" sldId="306"/>
            <ac:spMk id="85" creationId="{C9A292AF-FB31-44F7-9D04-0EC94ABA424E}"/>
          </ac:spMkLst>
        </pc:spChg>
        <pc:spChg chg="add mod">
          <ac:chgData name="Paola Alejandra Jarur Chamy" userId="90bb2a2d-fae6-4337-8a41-cfbd67e07fdf" providerId="ADAL" clId="{D9F06619-9195-4314-A4BE-293545CB3A8F}" dt="2022-01-31T13:21:37.564" v="206" actId="1037"/>
          <ac:spMkLst>
            <pc:docMk/>
            <pc:sldMk cId="2853384" sldId="306"/>
            <ac:spMk id="86" creationId="{086C151C-1B04-4ACC-A2E2-27701DC517E3}"/>
          </ac:spMkLst>
        </pc:spChg>
        <pc:spChg chg="add mod">
          <ac:chgData name="Paola Alejandra Jarur Chamy" userId="90bb2a2d-fae6-4337-8a41-cfbd67e07fdf" providerId="ADAL" clId="{D9F06619-9195-4314-A4BE-293545CB3A8F}" dt="2022-01-31T13:21:37.564" v="206" actId="1037"/>
          <ac:spMkLst>
            <pc:docMk/>
            <pc:sldMk cId="2853384" sldId="306"/>
            <ac:spMk id="87" creationId="{FD8BD4B2-F660-407B-A926-056370BB294B}"/>
          </ac:spMkLst>
        </pc:spChg>
        <pc:spChg chg="add mod">
          <ac:chgData name="Paola Alejandra Jarur Chamy" userId="90bb2a2d-fae6-4337-8a41-cfbd67e07fdf" providerId="ADAL" clId="{D9F06619-9195-4314-A4BE-293545CB3A8F}" dt="2022-01-31T13:21:37.564" v="206" actId="1037"/>
          <ac:spMkLst>
            <pc:docMk/>
            <pc:sldMk cId="2853384" sldId="306"/>
            <ac:spMk id="88" creationId="{B11E4CA9-439C-4D71-87F0-D4C9E2706886}"/>
          </ac:spMkLst>
        </pc:spChg>
        <pc:picChg chg="add mod modCrop">
          <ac:chgData name="Paola Alejandra Jarur Chamy" userId="90bb2a2d-fae6-4337-8a41-cfbd67e07fdf" providerId="ADAL" clId="{D9F06619-9195-4314-A4BE-293545CB3A8F}" dt="2022-01-31T13:22:11.149" v="216" actId="1037"/>
          <ac:picMkLst>
            <pc:docMk/>
            <pc:sldMk cId="2853384" sldId="306"/>
            <ac:picMk id="42" creationId="{43ECD460-06AC-4799-A876-742E1BC03A2D}"/>
          </ac:picMkLst>
        </pc:picChg>
        <pc:picChg chg="del">
          <ac:chgData name="Paola Alejandra Jarur Chamy" userId="90bb2a2d-fae6-4337-8a41-cfbd67e07fdf" providerId="ADAL" clId="{D9F06619-9195-4314-A4BE-293545CB3A8F}" dt="2022-01-31T13:20:22.992" v="152" actId="478"/>
          <ac:picMkLst>
            <pc:docMk/>
            <pc:sldMk cId="2853384" sldId="306"/>
            <ac:picMk id="47" creationId="{267A73A7-9039-415B-A08E-3499892BDF34}"/>
          </ac:picMkLst>
        </pc:picChg>
        <pc:picChg chg="del">
          <ac:chgData name="Paola Alejandra Jarur Chamy" userId="90bb2a2d-fae6-4337-8a41-cfbd67e07fdf" providerId="ADAL" clId="{D9F06619-9195-4314-A4BE-293545CB3A8F}" dt="2022-01-31T13:20:22.992" v="152" actId="478"/>
          <ac:picMkLst>
            <pc:docMk/>
            <pc:sldMk cId="2853384" sldId="306"/>
            <ac:picMk id="67" creationId="{204D54B4-2CA2-4D43-A4F1-D1067450EBE9}"/>
          </ac:picMkLst>
        </pc:picChg>
        <pc:picChg chg="del">
          <ac:chgData name="Paola Alejandra Jarur Chamy" userId="90bb2a2d-fae6-4337-8a41-cfbd67e07fdf" providerId="ADAL" clId="{D9F06619-9195-4314-A4BE-293545CB3A8F}" dt="2022-01-31T13:20:22.992" v="152" actId="478"/>
          <ac:picMkLst>
            <pc:docMk/>
            <pc:sldMk cId="2853384" sldId="306"/>
            <ac:picMk id="68" creationId="{CEB14A6E-C8A3-42F1-8EC2-A6451672E26F}"/>
          </ac:picMkLst>
        </pc:picChg>
        <pc:cxnChg chg="del mod">
          <ac:chgData name="Paola Alejandra Jarur Chamy" userId="90bb2a2d-fae6-4337-8a41-cfbd67e07fdf" providerId="ADAL" clId="{D9F06619-9195-4314-A4BE-293545CB3A8F}" dt="2022-01-31T13:20:22.992" v="152" actId="478"/>
          <ac:cxnSpMkLst>
            <pc:docMk/>
            <pc:sldMk cId="2853384" sldId="306"/>
            <ac:cxnSpMk id="45" creationId="{18938049-0F80-4EAE-8198-6C2686817E55}"/>
          </ac:cxnSpMkLst>
        </pc:cxnChg>
        <pc:cxnChg chg="del mod">
          <ac:chgData name="Paola Alejandra Jarur Chamy" userId="90bb2a2d-fae6-4337-8a41-cfbd67e07fdf" providerId="ADAL" clId="{D9F06619-9195-4314-A4BE-293545CB3A8F}" dt="2022-01-31T13:20:22.992" v="152" actId="478"/>
          <ac:cxnSpMkLst>
            <pc:docMk/>
            <pc:sldMk cId="2853384" sldId="306"/>
            <ac:cxnSpMk id="46" creationId="{88A50177-678A-40ED-B49B-E7EFBCECB53B}"/>
          </ac:cxnSpMkLst>
        </pc:cxnChg>
        <pc:cxnChg chg="del">
          <ac:chgData name="Paola Alejandra Jarur Chamy" userId="90bb2a2d-fae6-4337-8a41-cfbd67e07fdf" providerId="ADAL" clId="{D9F06619-9195-4314-A4BE-293545CB3A8F}" dt="2022-01-31T13:20:22.992" v="152" actId="478"/>
          <ac:cxnSpMkLst>
            <pc:docMk/>
            <pc:sldMk cId="2853384" sldId="306"/>
            <ac:cxnSpMk id="69" creationId="{8CC8A81D-A125-4CC8-924D-CD5ED051502B}"/>
          </ac:cxnSpMkLst>
        </pc:cxnChg>
        <pc:cxnChg chg="del">
          <ac:chgData name="Paola Alejandra Jarur Chamy" userId="90bb2a2d-fae6-4337-8a41-cfbd67e07fdf" providerId="ADAL" clId="{D9F06619-9195-4314-A4BE-293545CB3A8F}" dt="2022-01-31T13:20:22.992" v="152" actId="478"/>
          <ac:cxnSpMkLst>
            <pc:docMk/>
            <pc:sldMk cId="2853384" sldId="306"/>
            <ac:cxnSpMk id="70" creationId="{9BAF3EC8-9AE7-4FE0-A995-D85366D7214B}"/>
          </ac:cxnSpMkLst>
        </pc:cxnChg>
        <pc:cxnChg chg="del">
          <ac:chgData name="Paola Alejandra Jarur Chamy" userId="90bb2a2d-fae6-4337-8a41-cfbd67e07fdf" providerId="ADAL" clId="{D9F06619-9195-4314-A4BE-293545CB3A8F}" dt="2022-01-31T13:20:22.992" v="152" actId="478"/>
          <ac:cxnSpMkLst>
            <pc:docMk/>
            <pc:sldMk cId="2853384" sldId="306"/>
            <ac:cxnSpMk id="71" creationId="{178C7B01-B795-4217-A2B4-0D4466760A18}"/>
          </ac:cxnSpMkLst>
        </pc:cxnChg>
        <pc:cxnChg chg="del">
          <ac:chgData name="Paola Alejandra Jarur Chamy" userId="90bb2a2d-fae6-4337-8a41-cfbd67e07fdf" providerId="ADAL" clId="{D9F06619-9195-4314-A4BE-293545CB3A8F}" dt="2022-01-31T13:20:22.992" v="152" actId="478"/>
          <ac:cxnSpMkLst>
            <pc:docMk/>
            <pc:sldMk cId="2853384" sldId="306"/>
            <ac:cxnSpMk id="72" creationId="{13F45AA1-F447-4F01-BDBE-2836DAB3984A}"/>
          </ac:cxnSpMkLst>
        </pc:cxnChg>
        <pc:cxnChg chg="del">
          <ac:chgData name="Paola Alejandra Jarur Chamy" userId="90bb2a2d-fae6-4337-8a41-cfbd67e07fdf" providerId="ADAL" clId="{D9F06619-9195-4314-A4BE-293545CB3A8F}" dt="2022-01-31T13:20:22.992" v="152" actId="478"/>
          <ac:cxnSpMkLst>
            <pc:docMk/>
            <pc:sldMk cId="2853384" sldId="306"/>
            <ac:cxnSpMk id="82" creationId="{C67F55E9-52AC-4AF5-A713-3F25A2D074D2}"/>
          </ac:cxnSpMkLst>
        </pc:cxnChg>
      </pc:sldChg>
    </pc:docChg>
  </pc:docChgLst>
  <pc:docChgLst>
    <pc:chgData name="Paola Alejandra Jarur Chamy" userId="90bb2a2d-fae6-4337-8a41-cfbd67e07fdf" providerId="ADAL" clId="{8B0BB1CF-C82C-4288-9D77-E9271864AC1A}"/>
    <pc:docChg chg="undo custSel modSld">
      <pc:chgData name="Paola Alejandra Jarur Chamy" userId="90bb2a2d-fae6-4337-8a41-cfbd67e07fdf" providerId="ADAL" clId="{8B0BB1CF-C82C-4288-9D77-E9271864AC1A}" dt="2022-01-31T14:54:13.527" v="2263" actId="20577"/>
      <pc:docMkLst>
        <pc:docMk/>
      </pc:docMkLst>
      <pc:sldChg chg="delSp modSp mod">
        <pc:chgData name="Paola Alejandra Jarur Chamy" userId="90bb2a2d-fae6-4337-8a41-cfbd67e07fdf" providerId="ADAL" clId="{8B0BB1CF-C82C-4288-9D77-E9271864AC1A}" dt="2022-01-31T14:48:53.358" v="1779" actId="404"/>
        <pc:sldMkLst>
          <pc:docMk/>
          <pc:sldMk cId="1761978179" sldId="303"/>
        </pc:sldMkLst>
        <pc:spChg chg="mod">
          <ac:chgData name="Paola Alejandra Jarur Chamy" userId="90bb2a2d-fae6-4337-8a41-cfbd67e07fdf" providerId="ADAL" clId="{8B0BB1CF-C82C-4288-9D77-E9271864AC1A}" dt="2022-01-31T14:34:04.296" v="228" actId="1037"/>
          <ac:spMkLst>
            <pc:docMk/>
            <pc:sldMk cId="1761978179" sldId="303"/>
            <ac:spMk id="6" creationId="{58A76C1A-E134-4793-8D93-212E1C89F8B7}"/>
          </ac:spMkLst>
        </pc:spChg>
        <pc:spChg chg="del">
          <ac:chgData name="Paola Alejandra Jarur Chamy" userId="90bb2a2d-fae6-4337-8a41-cfbd67e07fdf" providerId="ADAL" clId="{8B0BB1CF-C82C-4288-9D77-E9271864AC1A}" dt="2022-01-31T14:34:00.168" v="206" actId="478"/>
          <ac:spMkLst>
            <pc:docMk/>
            <pc:sldMk cId="1761978179" sldId="303"/>
            <ac:spMk id="7" creationId="{298D3A39-6F95-4646-BBC7-F67FEC31A882}"/>
          </ac:spMkLst>
        </pc:spChg>
        <pc:spChg chg="mod">
          <ac:chgData name="Paola Alejandra Jarur Chamy" userId="90bb2a2d-fae6-4337-8a41-cfbd67e07fdf" providerId="ADAL" clId="{8B0BB1CF-C82C-4288-9D77-E9271864AC1A}" dt="2022-01-31T14:37:19.600" v="636" actId="403"/>
          <ac:spMkLst>
            <pc:docMk/>
            <pc:sldMk cId="1761978179" sldId="303"/>
            <ac:spMk id="8" creationId="{048F6B1B-98CC-44A0-920C-973A11DFE391}"/>
          </ac:spMkLst>
        </pc:spChg>
        <pc:spChg chg="mod">
          <ac:chgData name="Paola Alejandra Jarur Chamy" userId="90bb2a2d-fae6-4337-8a41-cfbd67e07fdf" providerId="ADAL" clId="{8B0BB1CF-C82C-4288-9D77-E9271864AC1A}" dt="2022-01-31T14:37:28.002" v="659" actId="20577"/>
          <ac:spMkLst>
            <pc:docMk/>
            <pc:sldMk cId="1761978179" sldId="303"/>
            <ac:spMk id="12" creationId="{B656163F-1A34-4113-8BE9-449330D78999}"/>
          </ac:spMkLst>
        </pc:spChg>
        <pc:spChg chg="mod">
          <ac:chgData name="Paola Alejandra Jarur Chamy" userId="90bb2a2d-fae6-4337-8a41-cfbd67e07fdf" providerId="ADAL" clId="{8B0BB1CF-C82C-4288-9D77-E9271864AC1A}" dt="2022-01-31T14:37:34.198" v="682" actId="20577"/>
          <ac:spMkLst>
            <pc:docMk/>
            <pc:sldMk cId="1761978179" sldId="303"/>
            <ac:spMk id="13" creationId="{E3799480-9416-41FF-B926-AF878F59816E}"/>
          </ac:spMkLst>
        </pc:spChg>
        <pc:spChg chg="mod">
          <ac:chgData name="Paola Alejandra Jarur Chamy" userId="90bb2a2d-fae6-4337-8a41-cfbd67e07fdf" providerId="ADAL" clId="{8B0BB1CF-C82C-4288-9D77-E9271864AC1A}" dt="2022-01-31T14:37:44.862" v="716" actId="20577"/>
          <ac:spMkLst>
            <pc:docMk/>
            <pc:sldMk cId="1761978179" sldId="303"/>
            <ac:spMk id="14" creationId="{CBC76011-6542-4A56-9790-DE5AF606F253}"/>
          </ac:spMkLst>
        </pc:spChg>
        <pc:spChg chg="mod">
          <ac:chgData name="Paola Alejandra Jarur Chamy" userId="90bb2a2d-fae6-4337-8a41-cfbd67e07fdf" providerId="ADAL" clId="{8B0BB1CF-C82C-4288-9D77-E9271864AC1A}" dt="2022-01-31T14:34:54.661" v="429" actId="20577"/>
          <ac:spMkLst>
            <pc:docMk/>
            <pc:sldMk cId="1761978179" sldId="303"/>
            <ac:spMk id="17" creationId="{CBB9615C-1504-42CA-BABC-43E8BF9844D5}"/>
          </ac:spMkLst>
        </pc:spChg>
        <pc:spChg chg="mod">
          <ac:chgData name="Paola Alejandra Jarur Chamy" userId="90bb2a2d-fae6-4337-8a41-cfbd67e07fdf" providerId="ADAL" clId="{8B0BB1CF-C82C-4288-9D77-E9271864AC1A}" dt="2022-01-31T14:38:21.779" v="772" actId="1036"/>
          <ac:spMkLst>
            <pc:docMk/>
            <pc:sldMk cId="1761978179" sldId="303"/>
            <ac:spMk id="19" creationId="{6BEA9B5A-7289-496D-ADAA-1A0124DF74A1}"/>
          </ac:spMkLst>
        </pc:spChg>
        <pc:spChg chg="mod">
          <ac:chgData name="Paola Alejandra Jarur Chamy" userId="90bb2a2d-fae6-4337-8a41-cfbd67e07fdf" providerId="ADAL" clId="{8B0BB1CF-C82C-4288-9D77-E9271864AC1A}" dt="2022-01-31T14:38:21.779" v="772" actId="1036"/>
          <ac:spMkLst>
            <pc:docMk/>
            <pc:sldMk cId="1761978179" sldId="303"/>
            <ac:spMk id="20" creationId="{E982F8A9-374E-48F3-8D17-2B1410779363}"/>
          </ac:spMkLst>
        </pc:spChg>
        <pc:spChg chg="mod">
          <ac:chgData name="Paola Alejandra Jarur Chamy" userId="90bb2a2d-fae6-4337-8a41-cfbd67e07fdf" providerId="ADAL" clId="{8B0BB1CF-C82C-4288-9D77-E9271864AC1A}" dt="2022-01-31T14:38:21.779" v="772" actId="1036"/>
          <ac:spMkLst>
            <pc:docMk/>
            <pc:sldMk cId="1761978179" sldId="303"/>
            <ac:spMk id="21" creationId="{03FE6BB7-FB51-4316-8C6B-1174EB57F241}"/>
          </ac:spMkLst>
        </pc:spChg>
        <pc:spChg chg="mod">
          <ac:chgData name="Paola Alejandra Jarur Chamy" userId="90bb2a2d-fae6-4337-8a41-cfbd67e07fdf" providerId="ADAL" clId="{8B0BB1CF-C82C-4288-9D77-E9271864AC1A}" dt="2022-01-31T14:38:21.779" v="772" actId="1036"/>
          <ac:spMkLst>
            <pc:docMk/>
            <pc:sldMk cId="1761978179" sldId="303"/>
            <ac:spMk id="22" creationId="{A997D198-47B2-4BF5-8BE1-FF2257A15BFE}"/>
          </ac:spMkLst>
        </pc:spChg>
        <pc:spChg chg="mod">
          <ac:chgData name="Paola Alejandra Jarur Chamy" userId="90bb2a2d-fae6-4337-8a41-cfbd67e07fdf" providerId="ADAL" clId="{8B0BB1CF-C82C-4288-9D77-E9271864AC1A}" dt="2022-01-31T14:38:21.779" v="772" actId="1036"/>
          <ac:spMkLst>
            <pc:docMk/>
            <pc:sldMk cId="1761978179" sldId="303"/>
            <ac:spMk id="23" creationId="{8409D5FE-93A4-43CF-AE82-26C275C12A17}"/>
          </ac:spMkLst>
        </pc:spChg>
        <pc:spChg chg="mod">
          <ac:chgData name="Paola Alejandra Jarur Chamy" userId="90bb2a2d-fae6-4337-8a41-cfbd67e07fdf" providerId="ADAL" clId="{8B0BB1CF-C82C-4288-9D77-E9271864AC1A}" dt="2022-01-31T14:35:46.013" v="483" actId="20577"/>
          <ac:spMkLst>
            <pc:docMk/>
            <pc:sldMk cId="1761978179" sldId="303"/>
            <ac:spMk id="34" creationId="{FC676CF9-8569-4B2E-B222-F0BEA969D123}"/>
          </ac:spMkLst>
        </pc:spChg>
        <pc:spChg chg="mod">
          <ac:chgData name="Paola Alejandra Jarur Chamy" userId="90bb2a2d-fae6-4337-8a41-cfbd67e07fdf" providerId="ADAL" clId="{8B0BB1CF-C82C-4288-9D77-E9271864AC1A}" dt="2022-01-31T14:35:51.048" v="491" actId="20577"/>
          <ac:spMkLst>
            <pc:docMk/>
            <pc:sldMk cId="1761978179" sldId="303"/>
            <ac:spMk id="35" creationId="{C8330D1B-D46C-47A1-B5CD-F7C0A54318DD}"/>
          </ac:spMkLst>
        </pc:spChg>
        <pc:spChg chg="mod">
          <ac:chgData name="Paola Alejandra Jarur Chamy" userId="90bb2a2d-fae6-4337-8a41-cfbd67e07fdf" providerId="ADAL" clId="{8B0BB1CF-C82C-4288-9D77-E9271864AC1A}" dt="2022-01-31T14:37:50.984" v="717" actId="20577"/>
          <ac:spMkLst>
            <pc:docMk/>
            <pc:sldMk cId="1761978179" sldId="303"/>
            <ac:spMk id="36" creationId="{3D7D4118-13D7-404C-BFF3-4E4F8C099888}"/>
          </ac:spMkLst>
        </pc:spChg>
        <pc:spChg chg="mod">
          <ac:chgData name="Paola Alejandra Jarur Chamy" userId="90bb2a2d-fae6-4337-8a41-cfbd67e07fdf" providerId="ADAL" clId="{8B0BB1CF-C82C-4288-9D77-E9271864AC1A}" dt="2022-01-31T14:36:17.640" v="544" actId="14100"/>
          <ac:spMkLst>
            <pc:docMk/>
            <pc:sldMk cId="1761978179" sldId="303"/>
            <ac:spMk id="37" creationId="{E6F0D573-F547-42AB-B6DC-606DA704F623}"/>
          </ac:spMkLst>
        </pc:spChg>
        <pc:spChg chg="mod">
          <ac:chgData name="Paola Alejandra Jarur Chamy" userId="90bb2a2d-fae6-4337-8a41-cfbd67e07fdf" providerId="ADAL" clId="{8B0BB1CF-C82C-4288-9D77-E9271864AC1A}" dt="2022-01-31T14:36:36.311" v="581" actId="1037"/>
          <ac:spMkLst>
            <pc:docMk/>
            <pc:sldMk cId="1761978179" sldId="303"/>
            <ac:spMk id="38" creationId="{15712C41-9ED0-4790-BE66-DD4EE9D1D644}"/>
          </ac:spMkLst>
        </pc:spChg>
        <pc:spChg chg="mod">
          <ac:chgData name="Paola Alejandra Jarur Chamy" userId="90bb2a2d-fae6-4337-8a41-cfbd67e07fdf" providerId="ADAL" clId="{8B0BB1CF-C82C-4288-9D77-E9271864AC1A}" dt="2022-01-31T14:35:13.933" v="454" actId="6549"/>
          <ac:spMkLst>
            <pc:docMk/>
            <pc:sldMk cId="1761978179" sldId="303"/>
            <ac:spMk id="41" creationId="{763686CB-E49D-41DE-B2DD-C4919250A0C5}"/>
          </ac:spMkLst>
        </pc:spChg>
        <pc:spChg chg="mod">
          <ac:chgData name="Paola Alejandra Jarur Chamy" userId="90bb2a2d-fae6-4337-8a41-cfbd67e07fdf" providerId="ADAL" clId="{8B0BB1CF-C82C-4288-9D77-E9271864AC1A}" dt="2022-01-31T14:48:53.358" v="1779" actId="404"/>
          <ac:spMkLst>
            <pc:docMk/>
            <pc:sldMk cId="1761978179" sldId="303"/>
            <ac:spMk id="44" creationId="{980FA09D-A400-43F3-8B14-DAAA0EFFF547}"/>
          </ac:spMkLst>
        </pc:spChg>
        <pc:spChg chg="mod">
          <ac:chgData name="Paola Alejandra Jarur Chamy" userId="90bb2a2d-fae6-4337-8a41-cfbd67e07fdf" providerId="ADAL" clId="{8B0BB1CF-C82C-4288-9D77-E9271864AC1A}" dt="2022-01-31T14:35:31.992" v="462" actId="1036"/>
          <ac:spMkLst>
            <pc:docMk/>
            <pc:sldMk cId="1761978179" sldId="303"/>
            <ac:spMk id="45" creationId="{A33B02BF-474F-4EC1-89A2-DD46169F255C}"/>
          </ac:spMkLst>
        </pc:spChg>
        <pc:picChg chg="mod">
          <ac:chgData name="Paola Alejandra Jarur Chamy" userId="90bb2a2d-fae6-4337-8a41-cfbd67e07fdf" providerId="ADAL" clId="{8B0BB1CF-C82C-4288-9D77-E9271864AC1A}" dt="2022-01-31T14:38:21.779" v="772" actId="1036"/>
          <ac:picMkLst>
            <pc:docMk/>
            <pc:sldMk cId="1761978179" sldId="303"/>
            <ac:picMk id="42" creationId="{EAB5AF6F-47B2-4634-B91D-3F1FD9574E16}"/>
          </ac:picMkLst>
        </pc:picChg>
        <pc:cxnChg chg="mod">
          <ac:chgData name="Paola Alejandra Jarur Chamy" userId="90bb2a2d-fae6-4337-8a41-cfbd67e07fdf" providerId="ADAL" clId="{8B0BB1CF-C82C-4288-9D77-E9271864AC1A}" dt="2022-01-31T14:38:21.779" v="772" actId="1036"/>
          <ac:cxnSpMkLst>
            <pc:docMk/>
            <pc:sldMk cId="1761978179" sldId="303"/>
            <ac:cxnSpMk id="43" creationId="{EABA34A8-F0D6-4550-9A4F-943CB2A05196}"/>
          </ac:cxnSpMkLst>
        </pc:cxnChg>
      </pc:sldChg>
      <pc:sldChg chg="modSp mod">
        <pc:chgData name="Paola Alejandra Jarur Chamy" userId="90bb2a2d-fae6-4337-8a41-cfbd67e07fdf" providerId="ADAL" clId="{8B0BB1CF-C82C-4288-9D77-E9271864AC1A}" dt="2022-01-31T14:54:13.527" v="2263" actId="20577"/>
        <pc:sldMkLst>
          <pc:docMk/>
          <pc:sldMk cId="3497352668" sldId="304"/>
        </pc:sldMkLst>
        <pc:spChg chg="mod">
          <ac:chgData name="Paola Alejandra Jarur Chamy" userId="90bb2a2d-fae6-4337-8a41-cfbd67e07fdf" providerId="ADAL" clId="{8B0BB1CF-C82C-4288-9D77-E9271864AC1A}" dt="2022-01-31T14:54:13.527" v="2263" actId="20577"/>
          <ac:spMkLst>
            <pc:docMk/>
            <pc:sldMk cId="3497352668" sldId="304"/>
            <ac:spMk id="4" creationId="{78771C42-5DEF-4121-B302-D7A682E460AD}"/>
          </ac:spMkLst>
        </pc:spChg>
        <pc:spChg chg="mod">
          <ac:chgData name="Paola Alejandra Jarur Chamy" userId="90bb2a2d-fae6-4337-8a41-cfbd67e07fdf" providerId="ADAL" clId="{8B0BB1CF-C82C-4288-9D77-E9271864AC1A}" dt="2022-01-31T14:32:24.235" v="103" actId="14100"/>
          <ac:spMkLst>
            <pc:docMk/>
            <pc:sldMk cId="3497352668" sldId="304"/>
            <ac:spMk id="5" creationId="{056FEF1B-8B9D-4326-887B-AE45DF537BE8}"/>
          </ac:spMkLst>
        </pc:spChg>
        <pc:spChg chg="mod">
          <ac:chgData name="Paola Alejandra Jarur Chamy" userId="90bb2a2d-fae6-4337-8a41-cfbd67e07fdf" providerId="ADAL" clId="{8B0BB1CF-C82C-4288-9D77-E9271864AC1A}" dt="2022-01-31T14:32:08.425" v="101" actId="20577"/>
          <ac:spMkLst>
            <pc:docMk/>
            <pc:sldMk cId="3497352668" sldId="304"/>
            <ac:spMk id="6" creationId="{CE2A4890-085B-4109-9BD0-748625455A4C}"/>
          </ac:spMkLst>
        </pc:spChg>
        <pc:spChg chg="mod">
          <ac:chgData name="Paola Alejandra Jarur Chamy" userId="90bb2a2d-fae6-4337-8a41-cfbd67e07fdf" providerId="ADAL" clId="{8B0BB1CF-C82C-4288-9D77-E9271864AC1A}" dt="2022-01-31T14:29:57.729" v="35" actId="20577"/>
          <ac:spMkLst>
            <pc:docMk/>
            <pc:sldMk cId="3497352668" sldId="304"/>
            <ac:spMk id="8" creationId="{C1606DC7-4A9F-4AFA-94D2-214FEA6699ED}"/>
          </ac:spMkLst>
        </pc:spChg>
        <pc:spChg chg="mod">
          <ac:chgData name="Paola Alejandra Jarur Chamy" userId="90bb2a2d-fae6-4337-8a41-cfbd67e07fdf" providerId="ADAL" clId="{8B0BB1CF-C82C-4288-9D77-E9271864AC1A}" dt="2022-01-31T14:30:04.059" v="55" actId="20577"/>
          <ac:spMkLst>
            <pc:docMk/>
            <pc:sldMk cId="3497352668" sldId="304"/>
            <ac:spMk id="9" creationId="{5D2400F5-8987-46C6-9490-AE3706797D8E}"/>
          </ac:spMkLst>
        </pc:spChg>
        <pc:spChg chg="mod">
          <ac:chgData name="Paola Alejandra Jarur Chamy" userId="90bb2a2d-fae6-4337-8a41-cfbd67e07fdf" providerId="ADAL" clId="{8B0BB1CF-C82C-4288-9D77-E9271864AC1A}" dt="2022-01-31T14:30:15.074" v="73" actId="14100"/>
          <ac:spMkLst>
            <pc:docMk/>
            <pc:sldMk cId="3497352668" sldId="304"/>
            <ac:spMk id="10" creationId="{A1C862C8-B3AC-461F-9F94-F7BCA527B283}"/>
          </ac:spMkLst>
        </pc:spChg>
        <pc:spChg chg="mod">
          <ac:chgData name="Paola Alejandra Jarur Chamy" userId="90bb2a2d-fae6-4337-8a41-cfbd67e07fdf" providerId="ADAL" clId="{8B0BB1CF-C82C-4288-9D77-E9271864AC1A}" dt="2022-01-31T14:33:29.456" v="189" actId="1037"/>
          <ac:spMkLst>
            <pc:docMk/>
            <pc:sldMk cId="3497352668" sldId="304"/>
            <ac:spMk id="17" creationId="{C16A6CAA-3A9C-4693-93B1-961E59C30E69}"/>
          </ac:spMkLst>
        </pc:spChg>
        <pc:spChg chg="mod">
          <ac:chgData name="Paola Alejandra Jarur Chamy" userId="90bb2a2d-fae6-4337-8a41-cfbd67e07fdf" providerId="ADAL" clId="{8B0BB1CF-C82C-4288-9D77-E9271864AC1A}" dt="2022-01-31T14:33:37.508" v="193" actId="1037"/>
          <ac:spMkLst>
            <pc:docMk/>
            <pc:sldMk cId="3497352668" sldId="304"/>
            <ac:spMk id="18" creationId="{A0AAAE2B-10F1-4FB7-94C2-427DA2458318}"/>
          </ac:spMkLst>
        </pc:spChg>
        <pc:spChg chg="mod">
          <ac:chgData name="Paola Alejandra Jarur Chamy" userId="90bb2a2d-fae6-4337-8a41-cfbd67e07fdf" providerId="ADAL" clId="{8B0BB1CF-C82C-4288-9D77-E9271864AC1A}" dt="2022-01-31T14:32:58.231" v="144" actId="1076"/>
          <ac:spMkLst>
            <pc:docMk/>
            <pc:sldMk cId="3497352668" sldId="304"/>
            <ac:spMk id="20" creationId="{B5326CBF-632C-442B-B711-349AD25E4FB4}"/>
          </ac:spMkLst>
        </pc:spChg>
        <pc:picChg chg="mod">
          <ac:chgData name="Paola Alejandra Jarur Chamy" userId="90bb2a2d-fae6-4337-8a41-cfbd67e07fdf" providerId="ADAL" clId="{8B0BB1CF-C82C-4288-9D77-E9271864AC1A}" dt="2022-01-31T14:33:23.518" v="179" actId="1037"/>
          <ac:picMkLst>
            <pc:docMk/>
            <pc:sldMk cId="3497352668" sldId="304"/>
            <ac:picMk id="11" creationId="{2B251810-4AB7-42A6-A0A8-D28CF8A2A5AC}"/>
          </ac:picMkLst>
        </pc:picChg>
        <pc:cxnChg chg="mod">
          <ac:chgData name="Paola Alejandra Jarur Chamy" userId="90bb2a2d-fae6-4337-8a41-cfbd67e07fdf" providerId="ADAL" clId="{8B0BB1CF-C82C-4288-9D77-E9271864AC1A}" dt="2022-01-31T14:33:23.518" v="179" actId="1037"/>
          <ac:cxnSpMkLst>
            <pc:docMk/>
            <pc:sldMk cId="3497352668" sldId="304"/>
            <ac:cxnSpMk id="14" creationId="{8AEC123E-0631-4EFD-BBCD-ED69333CCA81}"/>
          </ac:cxnSpMkLst>
        </pc:cxnChg>
        <pc:cxnChg chg="mod">
          <ac:chgData name="Paola Alejandra Jarur Chamy" userId="90bb2a2d-fae6-4337-8a41-cfbd67e07fdf" providerId="ADAL" clId="{8B0BB1CF-C82C-4288-9D77-E9271864AC1A}" dt="2022-01-31T14:33:29.456" v="189" actId="1037"/>
          <ac:cxnSpMkLst>
            <pc:docMk/>
            <pc:sldMk cId="3497352668" sldId="304"/>
            <ac:cxnSpMk id="15" creationId="{3DADA696-272F-437C-9BBB-844823036B60}"/>
          </ac:cxnSpMkLst>
        </pc:cxnChg>
        <pc:cxnChg chg="mod">
          <ac:chgData name="Paola Alejandra Jarur Chamy" userId="90bb2a2d-fae6-4337-8a41-cfbd67e07fdf" providerId="ADAL" clId="{8B0BB1CF-C82C-4288-9D77-E9271864AC1A}" dt="2022-01-31T14:33:37.508" v="193" actId="1037"/>
          <ac:cxnSpMkLst>
            <pc:docMk/>
            <pc:sldMk cId="3497352668" sldId="304"/>
            <ac:cxnSpMk id="19" creationId="{67EADF54-5B88-4D63-B517-F8394C54C681}"/>
          </ac:cxnSpMkLst>
        </pc:cxnChg>
      </pc:sldChg>
      <pc:sldChg chg="delSp modSp mod">
        <pc:chgData name="Paola Alejandra Jarur Chamy" userId="90bb2a2d-fae6-4337-8a41-cfbd67e07fdf" providerId="ADAL" clId="{8B0BB1CF-C82C-4288-9D77-E9271864AC1A}" dt="2022-01-31T14:48:48.968" v="1778" actId="404"/>
        <pc:sldMkLst>
          <pc:docMk/>
          <pc:sldMk cId="1240970745" sldId="305"/>
        </pc:sldMkLst>
        <pc:spChg chg="mod">
          <ac:chgData name="Paola Alejandra Jarur Chamy" userId="90bb2a2d-fae6-4337-8a41-cfbd67e07fdf" providerId="ADAL" clId="{8B0BB1CF-C82C-4288-9D77-E9271864AC1A}" dt="2022-01-31T14:48:48.968" v="1778" actId="404"/>
          <ac:spMkLst>
            <pc:docMk/>
            <pc:sldMk cId="1240970745" sldId="305"/>
            <ac:spMk id="44" creationId="{980FA09D-A400-43F3-8B14-DAAA0EFFF547}"/>
          </ac:spMkLst>
        </pc:spChg>
        <pc:spChg chg="mod">
          <ac:chgData name="Paola Alejandra Jarur Chamy" userId="90bb2a2d-fae6-4337-8a41-cfbd67e07fdf" providerId="ADAL" clId="{8B0BB1CF-C82C-4288-9D77-E9271864AC1A}" dt="2022-01-31T14:42:31.697" v="1182" actId="1036"/>
          <ac:spMkLst>
            <pc:docMk/>
            <pc:sldMk cId="1240970745" sldId="305"/>
            <ac:spMk id="49" creationId="{18C1DD11-55D6-4B5C-A9E9-5A14B2D3FD95}"/>
          </ac:spMkLst>
        </pc:spChg>
        <pc:spChg chg="mod">
          <ac:chgData name="Paola Alejandra Jarur Chamy" userId="90bb2a2d-fae6-4337-8a41-cfbd67e07fdf" providerId="ADAL" clId="{8B0BB1CF-C82C-4288-9D77-E9271864AC1A}" dt="2022-01-31T14:42:49.394" v="1188" actId="20577"/>
          <ac:spMkLst>
            <pc:docMk/>
            <pc:sldMk cId="1240970745" sldId="305"/>
            <ac:spMk id="51" creationId="{6C1F02D9-CF39-47C3-A13B-F2DF6F95766E}"/>
          </ac:spMkLst>
        </pc:spChg>
        <pc:spChg chg="mod">
          <ac:chgData name="Paola Alejandra Jarur Chamy" userId="90bb2a2d-fae6-4337-8a41-cfbd67e07fdf" providerId="ADAL" clId="{8B0BB1CF-C82C-4288-9D77-E9271864AC1A}" dt="2022-01-31T14:42:57.122" v="1194" actId="1038"/>
          <ac:spMkLst>
            <pc:docMk/>
            <pc:sldMk cId="1240970745" sldId="305"/>
            <ac:spMk id="53" creationId="{41083317-8C61-405E-8450-CE4F7D3E43EC}"/>
          </ac:spMkLst>
        </pc:spChg>
        <pc:spChg chg="mod">
          <ac:chgData name="Paola Alejandra Jarur Chamy" userId="90bb2a2d-fae6-4337-8a41-cfbd67e07fdf" providerId="ADAL" clId="{8B0BB1CF-C82C-4288-9D77-E9271864AC1A}" dt="2022-01-31T14:43:04.188" v="1215" actId="1037"/>
          <ac:spMkLst>
            <pc:docMk/>
            <pc:sldMk cId="1240970745" sldId="305"/>
            <ac:spMk id="54" creationId="{7304147B-804D-4B50-8D52-13C143EAEF86}"/>
          </ac:spMkLst>
        </pc:spChg>
        <pc:spChg chg="mod">
          <ac:chgData name="Paola Alejandra Jarur Chamy" userId="90bb2a2d-fae6-4337-8a41-cfbd67e07fdf" providerId="ADAL" clId="{8B0BB1CF-C82C-4288-9D77-E9271864AC1A}" dt="2022-01-31T14:39:58.332" v="943" actId="20577"/>
          <ac:spMkLst>
            <pc:docMk/>
            <pc:sldMk cId="1240970745" sldId="305"/>
            <ac:spMk id="58" creationId="{9AA51F1E-C0A0-498D-804A-3108082A4155}"/>
          </ac:spMkLst>
        </pc:spChg>
        <pc:spChg chg="mod">
          <ac:chgData name="Paola Alejandra Jarur Chamy" userId="90bb2a2d-fae6-4337-8a41-cfbd67e07fdf" providerId="ADAL" clId="{8B0BB1CF-C82C-4288-9D77-E9271864AC1A}" dt="2022-01-31T14:43:17.747" v="1217" actId="6549"/>
          <ac:spMkLst>
            <pc:docMk/>
            <pc:sldMk cId="1240970745" sldId="305"/>
            <ac:spMk id="59" creationId="{6C2743B2-6FC8-4889-A253-6AC59DBEBADB}"/>
          </ac:spMkLst>
        </pc:spChg>
        <pc:spChg chg="mod">
          <ac:chgData name="Paola Alejandra Jarur Chamy" userId="90bb2a2d-fae6-4337-8a41-cfbd67e07fdf" providerId="ADAL" clId="{8B0BB1CF-C82C-4288-9D77-E9271864AC1A}" dt="2022-01-31T14:44:49.812" v="1417" actId="20577"/>
          <ac:spMkLst>
            <pc:docMk/>
            <pc:sldMk cId="1240970745" sldId="305"/>
            <ac:spMk id="60" creationId="{42E77A33-9317-4E7F-AD0B-D02C53A47E32}"/>
          </ac:spMkLst>
        </pc:spChg>
        <pc:spChg chg="mod">
          <ac:chgData name="Paola Alejandra Jarur Chamy" userId="90bb2a2d-fae6-4337-8a41-cfbd67e07fdf" providerId="ADAL" clId="{8B0BB1CF-C82C-4288-9D77-E9271864AC1A}" dt="2022-01-31T14:47:44.666" v="1695" actId="1037"/>
          <ac:spMkLst>
            <pc:docMk/>
            <pc:sldMk cId="1240970745" sldId="305"/>
            <ac:spMk id="61" creationId="{E7BFEE0D-D67E-45AE-B3E9-2FE0F13B6098}"/>
          </ac:spMkLst>
        </pc:spChg>
        <pc:spChg chg="mod">
          <ac:chgData name="Paola Alejandra Jarur Chamy" userId="90bb2a2d-fae6-4337-8a41-cfbd67e07fdf" providerId="ADAL" clId="{8B0BB1CF-C82C-4288-9D77-E9271864AC1A}" dt="2022-01-31T14:48:22.547" v="1749" actId="20577"/>
          <ac:spMkLst>
            <pc:docMk/>
            <pc:sldMk cId="1240970745" sldId="305"/>
            <ac:spMk id="63" creationId="{B892B35F-4A98-465C-9FBF-6B3C5345AC13}"/>
          </ac:spMkLst>
        </pc:spChg>
        <pc:spChg chg="mod">
          <ac:chgData name="Paola Alejandra Jarur Chamy" userId="90bb2a2d-fae6-4337-8a41-cfbd67e07fdf" providerId="ADAL" clId="{8B0BB1CF-C82C-4288-9D77-E9271864AC1A}" dt="2022-01-31T14:47:16.383" v="1643" actId="1035"/>
          <ac:spMkLst>
            <pc:docMk/>
            <pc:sldMk cId="1240970745" sldId="305"/>
            <ac:spMk id="65" creationId="{2CEBE582-B9F8-411D-BB77-BFE123004327}"/>
          </ac:spMkLst>
        </pc:spChg>
        <pc:spChg chg="del mod">
          <ac:chgData name="Paola Alejandra Jarur Chamy" userId="90bb2a2d-fae6-4337-8a41-cfbd67e07fdf" providerId="ADAL" clId="{8B0BB1CF-C82C-4288-9D77-E9271864AC1A}" dt="2022-01-31T14:48:01.912" v="1712" actId="478"/>
          <ac:spMkLst>
            <pc:docMk/>
            <pc:sldMk cId="1240970745" sldId="305"/>
            <ac:spMk id="73" creationId="{9F837079-2382-4E5A-9140-C6258DE9B120}"/>
          </ac:spMkLst>
        </pc:spChg>
        <pc:spChg chg="mod">
          <ac:chgData name="Paola Alejandra Jarur Chamy" userId="90bb2a2d-fae6-4337-8a41-cfbd67e07fdf" providerId="ADAL" clId="{8B0BB1CF-C82C-4288-9D77-E9271864AC1A}" dt="2022-01-31T14:48:12.548" v="1739" actId="1038"/>
          <ac:spMkLst>
            <pc:docMk/>
            <pc:sldMk cId="1240970745" sldId="305"/>
            <ac:spMk id="74" creationId="{4E3912A0-43FD-4B0D-BC7A-BDDE0DA3BDE5}"/>
          </ac:spMkLst>
        </pc:spChg>
        <pc:spChg chg="mod">
          <ac:chgData name="Paola Alejandra Jarur Chamy" userId="90bb2a2d-fae6-4337-8a41-cfbd67e07fdf" providerId="ADAL" clId="{8B0BB1CF-C82C-4288-9D77-E9271864AC1A}" dt="2022-01-31T14:42:58.543" v="1197" actId="1038"/>
          <ac:spMkLst>
            <pc:docMk/>
            <pc:sldMk cId="1240970745" sldId="305"/>
            <ac:spMk id="78" creationId="{3FF64A43-8B8D-4C23-8968-5BBD3FD839CF}"/>
          </ac:spMkLst>
        </pc:spChg>
        <pc:spChg chg="mod">
          <ac:chgData name="Paola Alejandra Jarur Chamy" userId="90bb2a2d-fae6-4337-8a41-cfbd67e07fdf" providerId="ADAL" clId="{8B0BB1CF-C82C-4288-9D77-E9271864AC1A}" dt="2022-01-31T14:43:04.188" v="1215" actId="1037"/>
          <ac:spMkLst>
            <pc:docMk/>
            <pc:sldMk cId="1240970745" sldId="305"/>
            <ac:spMk id="79" creationId="{B5D11452-BA41-409B-B127-F4712FC5457E}"/>
          </ac:spMkLst>
        </pc:spChg>
        <pc:spChg chg="mod">
          <ac:chgData name="Paola Alejandra Jarur Chamy" userId="90bb2a2d-fae6-4337-8a41-cfbd67e07fdf" providerId="ADAL" clId="{8B0BB1CF-C82C-4288-9D77-E9271864AC1A}" dt="2022-01-31T14:45:12.722" v="1418"/>
          <ac:spMkLst>
            <pc:docMk/>
            <pc:sldMk cId="1240970745" sldId="305"/>
            <ac:spMk id="81" creationId="{98F61B50-DF28-4B9C-B1E3-5513D58B2F09}"/>
          </ac:spMkLst>
        </pc:spChg>
        <pc:picChg chg="mod">
          <ac:chgData name="Paola Alejandra Jarur Chamy" userId="90bb2a2d-fae6-4337-8a41-cfbd67e07fdf" providerId="ADAL" clId="{8B0BB1CF-C82C-4288-9D77-E9271864AC1A}" dt="2022-01-31T14:47:51.937" v="1696" actId="1076"/>
          <ac:picMkLst>
            <pc:docMk/>
            <pc:sldMk cId="1240970745" sldId="305"/>
            <ac:picMk id="68" creationId="{CEB14A6E-C8A3-42F1-8EC2-A6451672E26F}"/>
          </ac:picMkLst>
        </pc:picChg>
      </pc:sldChg>
      <pc:sldChg chg="modSp mod">
        <pc:chgData name="Paola Alejandra Jarur Chamy" userId="90bb2a2d-fae6-4337-8a41-cfbd67e07fdf" providerId="ADAL" clId="{8B0BB1CF-C82C-4288-9D77-E9271864AC1A}" dt="2022-01-31T14:52:38.837" v="2262" actId="1036"/>
        <pc:sldMkLst>
          <pc:docMk/>
          <pc:sldMk cId="2853384" sldId="306"/>
        </pc:sldMkLst>
        <pc:spChg chg="mod">
          <ac:chgData name="Paola Alejandra Jarur Chamy" userId="90bb2a2d-fae6-4337-8a41-cfbd67e07fdf" providerId="ADAL" clId="{8B0BB1CF-C82C-4288-9D77-E9271864AC1A}" dt="2022-01-31T14:49:27.980" v="1869" actId="20577"/>
          <ac:spMkLst>
            <pc:docMk/>
            <pc:sldMk cId="2853384" sldId="306"/>
            <ac:spMk id="43" creationId="{1FD4FCBD-39F2-4624-8C37-556E1BA4C641}"/>
          </ac:spMkLst>
        </pc:spChg>
        <pc:spChg chg="mod">
          <ac:chgData name="Paola Alejandra Jarur Chamy" userId="90bb2a2d-fae6-4337-8a41-cfbd67e07fdf" providerId="ADAL" clId="{8B0BB1CF-C82C-4288-9D77-E9271864AC1A}" dt="2022-01-31T14:48:44.550" v="1777" actId="404"/>
          <ac:spMkLst>
            <pc:docMk/>
            <pc:sldMk cId="2853384" sldId="306"/>
            <ac:spMk id="44" creationId="{980FA09D-A400-43F3-8B14-DAAA0EFFF547}"/>
          </ac:spMkLst>
        </pc:spChg>
        <pc:spChg chg="mod">
          <ac:chgData name="Paola Alejandra Jarur Chamy" userId="90bb2a2d-fae6-4337-8a41-cfbd67e07fdf" providerId="ADAL" clId="{8B0BB1CF-C82C-4288-9D77-E9271864AC1A}" dt="2022-01-31T14:52:32.782" v="2245" actId="14100"/>
          <ac:spMkLst>
            <pc:docMk/>
            <pc:sldMk cId="2853384" sldId="306"/>
            <ac:spMk id="83" creationId="{51536D9A-0170-4FFA-A623-03761C65A8F0}"/>
          </ac:spMkLst>
        </pc:spChg>
        <pc:spChg chg="mod">
          <ac:chgData name="Paola Alejandra Jarur Chamy" userId="90bb2a2d-fae6-4337-8a41-cfbd67e07fdf" providerId="ADAL" clId="{8B0BB1CF-C82C-4288-9D77-E9271864AC1A}" dt="2022-01-31T14:52:38.837" v="2262" actId="1036"/>
          <ac:spMkLst>
            <pc:docMk/>
            <pc:sldMk cId="2853384" sldId="306"/>
            <ac:spMk id="84" creationId="{97412188-566B-42EA-B5E4-8260E359A95D}"/>
          </ac:spMkLst>
        </pc:spChg>
        <pc:spChg chg="mod">
          <ac:chgData name="Paola Alejandra Jarur Chamy" userId="90bb2a2d-fae6-4337-8a41-cfbd67e07fdf" providerId="ADAL" clId="{8B0BB1CF-C82C-4288-9D77-E9271864AC1A}" dt="2022-01-31T14:52:38.837" v="2262" actId="1036"/>
          <ac:spMkLst>
            <pc:docMk/>
            <pc:sldMk cId="2853384" sldId="306"/>
            <ac:spMk id="85" creationId="{C9A292AF-FB31-44F7-9D04-0EC94ABA424E}"/>
          </ac:spMkLst>
        </pc:spChg>
        <pc:spChg chg="mod">
          <ac:chgData name="Paola Alejandra Jarur Chamy" userId="90bb2a2d-fae6-4337-8a41-cfbd67e07fdf" providerId="ADAL" clId="{8B0BB1CF-C82C-4288-9D77-E9271864AC1A}" dt="2022-01-31T14:52:38.837" v="2262" actId="1036"/>
          <ac:spMkLst>
            <pc:docMk/>
            <pc:sldMk cId="2853384" sldId="306"/>
            <ac:spMk id="87" creationId="{FD8BD4B2-F660-407B-A926-056370BB294B}"/>
          </ac:spMkLst>
        </pc:spChg>
        <pc:spChg chg="mod">
          <ac:chgData name="Paola Alejandra Jarur Chamy" userId="90bb2a2d-fae6-4337-8a41-cfbd67e07fdf" providerId="ADAL" clId="{8B0BB1CF-C82C-4288-9D77-E9271864AC1A}" dt="2022-01-31T14:52:38.837" v="2262" actId="1036"/>
          <ac:spMkLst>
            <pc:docMk/>
            <pc:sldMk cId="2853384" sldId="306"/>
            <ac:spMk id="88" creationId="{B11E4CA9-439C-4D71-87F0-D4C9E27068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7D60-E39B-E041-B6CE-3FDC1A8BB989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D1966-643A-ED45-BFF9-B0FE18A32E2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33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524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199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915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442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492141" y="5858386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XXX de 2018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271B6B-37B2-284E-B80B-A2C1D3D98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65"/>
            <a:ext cx="9144000" cy="69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6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B5326CBF-632C-442B-B711-349AD25E4FB4}"/>
              </a:ext>
            </a:extLst>
          </p:cNvPr>
          <p:cNvSpPr/>
          <p:nvPr/>
        </p:nvSpPr>
        <p:spPr>
          <a:xfrm>
            <a:off x="-7118" y="-1786"/>
            <a:ext cx="914920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8771C42-5DEF-4121-B302-D7A682E460AD}"/>
              </a:ext>
            </a:extLst>
          </p:cNvPr>
          <p:cNvSpPr txBox="1">
            <a:spLocks/>
          </p:cNvSpPr>
          <p:nvPr/>
        </p:nvSpPr>
        <p:spPr>
          <a:xfrm>
            <a:off x="264170" y="1377773"/>
            <a:ext cx="2484255" cy="2101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Ser una universidad que ofrece a quienes aspiran a progresar, una experiencia educacional integradora y de excelencia para un mundo globalizado, apoyado en el cultivo crítico del saber, y en la generación sistemática de nuevo conocimiento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endParaRPr lang="es-CL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56FEF1B-8B9D-4326-887B-AE45DF537BE8}"/>
              </a:ext>
            </a:extLst>
          </p:cNvPr>
          <p:cNvSpPr txBox="1">
            <a:spLocks/>
          </p:cNvSpPr>
          <p:nvPr/>
        </p:nvSpPr>
        <p:spPr>
          <a:xfrm>
            <a:off x="3167200" y="1381444"/>
            <a:ext cx="2961458" cy="823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Ser reconocida dentro de las mejores universidades del país.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E2A4890-085B-4109-9BD0-748625455A4C}"/>
              </a:ext>
            </a:extLst>
          </p:cNvPr>
          <p:cNvSpPr txBox="1">
            <a:spLocks/>
          </p:cNvSpPr>
          <p:nvPr/>
        </p:nvSpPr>
        <p:spPr>
          <a:xfrm>
            <a:off x="6291941" y="1368964"/>
            <a:ext cx="2587890" cy="16923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1700" dirty="0">
                <a:solidFill>
                  <a:schemeClr val="bg1"/>
                </a:solidFill>
                <a:latin typeface="Arial Narrow" panose="020B0606020202030204" pitchFamily="34" charset="0"/>
              </a:rPr>
              <a:t>En el camino para lograr nuestra visión, la universidad actúa bajo la guía de un conjunto de valores, los cuales persiguen el bien común de nuestra comunidad universitaria y de su entorno, entendiendo por éste a la sociedad en su conjunto.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606DC7-4A9F-4AFA-94D2-214FEA6699ED}"/>
              </a:ext>
            </a:extLst>
          </p:cNvPr>
          <p:cNvSpPr txBox="1"/>
          <p:nvPr/>
        </p:nvSpPr>
        <p:spPr>
          <a:xfrm>
            <a:off x="406797" y="659052"/>
            <a:ext cx="2037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misión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2400F5-8987-46C6-9490-AE3706797D8E}"/>
              </a:ext>
            </a:extLst>
          </p:cNvPr>
          <p:cNvSpPr txBox="1"/>
          <p:nvPr/>
        </p:nvSpPr>
        <p:spPr>
          <a:xfrm>
            <a:off x="3138676" y="648166"/>
            <a:ext cx="2989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institucional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C862C8-B3AC-461F-9F94-F7BCA527B283}"/>
              </a:ext>
            </a:extLst>
          </p:cNvPr>
          <p:cNvSpPr txBox="1"/>
          <p:nvPr/>
        </p:nvSpPr>
        <p:spPr>
          <a:xfrm>
            <a:off x="6437121" y="659052"/>
            <a:ext cx="2442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 valores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B251810-4AB7-42A6-A0A8-D28CF8A2A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5" y="3659386"/>
            <a:ext cx="3302752" cy="295977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344BF54-4D5A-4183-9F49-AB288B8F2F12}"/>
              </a:ext>
            </a:extLst>
          </p:cNvPr>
          <p:cNvCxnSpPr>
            <a:cxnSpLocks/>
          </p:cNvCxnSpPr>
          <p:nvPr/>
        </p:nvCxnSpPr>
        <p:spPr>
          <a:xfrm flipH="1">
            <a:off x="964012" y="4932025"/>
            <a:ext cx="22338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C626B75-CE12-4B2D-B1DD-EEA1D5832F37}"/>
              </a:ext>
            </a:extLst>
          </p:cNvPr>
          <p:cNvCxnSpPr>
            <a:cxnSpLocks/>
          </p:cNvCxnSpPr>
          <p:nvPr/>
        </p:nvCxnSpPr>
        <p:spPr>
          <a:xfrm flipV="1">
            <a:off x="964012" y="3659386"/>
            <a:ext cx="0" cy="12726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AEC123E-0631-4EFD-BBCD-ED69333CCA81}"/>
              </a:ext>
            </a:extLst>
          </p:cNvPr>
          <p:cNvCxnSpPr>
            <a:cxnSpLocks/>
          </p:cNvCxnSpPr>
          <p:nvPr/>
        </p:nvCxnSpPr>
        <p:spPr>
          <a:xfrm>
            <a:off x="6296734" y="4963335"/>
            <a:ext cx="21861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DADA696-272F-437C-9BBB-844823036B60}"/>
              </a:ext>
            </a:extLst>
          </p:cNvPr>
          <p:cNvCxnSpPr>
            <a:cxnSpLocks/>
          </p:cNvCxnSpPr>
          <p:nvPr/>
        </p:nvCxnSpPr>
        <p:spPr>
          <a:xfrm flipV="1">
            <a:off x="8464431" y="3588707"/>
            <a:ext cx="0" cy="1374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FF0CCC32-0D0A-4F67-911C-B0E81116F2A4}"/>
              </a:ext>
            </a:extLst>
          </p:cNvPr>
          <p:cNvSpPr/>
          <p:nvPr/>
        </p:nvSpPr>
        <p:spPr>
          <a:xfrm>
            <a:off x="890192" y="3479660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16A6CAA-3A9C-4693-93B1-961E59C30E69}"/>
              </a:ext>
            </a:extLst>
          </p:cNvPr>
          <p:cNvSpPr/>
          <p:nvPr/>
        </p:nvSpPr>
        <p:spPr>
          <a:xfrm>
            <a:off x="8395410" y="3446450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0AAAE2B-10F1-4FB7-94C2-427DA2458318}"/>
              </a:ext>
            </a:extLst>
          </p:cNvPr>
          <p:cNvSpPr/>
          <p:nvPr/>
        </p:nvSpPr>
        <p:spPr>
          <a:xfrm flipV="1">
            <a:off x="4566451" y="2238036"/>
            <a:ext cx="147640" cy="1389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7EADF54-5B88-4D63-B517-F8394C54C681}"/>
              </a:ext>
            </a:extLst>
          </p:cNvPr>
          <p:cNvCxnSpPr>
            <a:cxnSpLocks/>
          </p:cNvCxnSpPr>
          <p:nvPr/>
        </p:nvCxnSpPr>
        <p:spPr>
          <a:xfrm flipH="1" flipV="1">
            <a:off x="4640271" y="2386746"/>
            <a:ext cx="2792" cy="12726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35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A5C54F-9FD8-E24E-BCBF-7BEE2410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65"/>
            <a:ext cx="9144000" cy="69253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E98922-3201-4B6B-8BB6-7C113443A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67" y="1249762"/>
            <a:ext cx="1748118" cy="209596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6AB0CC6-14B0-4550-94A0-6D72B33FA7BD}"/>
              </a:ext>
            </a:extLst>
          </p:cNvPr>
          <p:cNvSpPr/>
          <p:nvPr/>
        </p:nvSpPr>
        <p:spPr>
          <a:xfrm>
            <a:off x="1049382" y="1549963"/>
            <a:ext cx="3586479" cy="645458"/>
          </a:xfrm>
          <a:prstGeom prst="roundRect">
            <a:avLst>
              <a:gd name="adj" fmla="val 5000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58A76C1A-E134-4793-8D93-212E1C89F8B7}"/>
              </a:ext>
            </a:extLst>
          </p:cNvPr>
          <p:cNvSpPr txBox="1"/>
          <p:nvPr/>
        </p:nvSpPr>
        <p:spPr>
          <a:xfrm>
            <a:off x="1376619" y="1570442"/>
            <a:ext cx="1938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53.672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8F6B1B-98CC-44A0-920C-973A11DFE391}"/>
              </a:ext>
            </a:extLst>
          </p:cNvPr>
          <p:cNvSpPr txBox="1"/>
          <p:nvPr/>
        </p:nvSpPr>
        <p:spPr>
          <a:xfrm>
            <a:off x="3214453" y="1761870"/>
            <a:ext cx="1160900" cy="26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600" b="1" dirty="0">
                <a:solidFill>
                  <a:schemeClr val="bg1"/>
                </a:solidFill>
                <a:latin typeface="Arial Narrow"/>
                <a:cs typeface="Arial Narrow"/>
              </a:rPr>
              <a:t>Estudiantes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35D55F19-A30A-4C81-9137-91088703B7D2}"/>
              </a:ext>
            </a:extLst>
          </p:cNvPr>
          <p:cNvSpPr txBox="1"/>
          <p:nvPr/>
        </p:nvSpPr>
        <p:spPr>
          <a:xfrm>
            <a:off x="104052" y="2465861"/>
            <a:ext cx="170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46.986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3596A247-5FFD-434A-ADF1-B0208D68854E}"/>
              </a:ext>
            </a:extLst>
          </p:cNvPr>
          <p:cNvSpPr txBox="1"/>
          <p:nvPr/>
        </p:nvSpPr>
        <p:spPr>
          <a:xfrm>
            <a:off x="2226780" y="2465861"/>
            <a:ext cx="151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6.358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 CuadroTexto">
            <a:extLst>
              <a:ext uri="{FF2B5EF4-FFF2-40B4-BE49-F238E27FC236}">
                <a16:creationId xmlns:a16="http://schemas.microsoft.com/office/drawing/2014/main" id="{569811C1-6BF2-4727-9611-C5F1C5476E86}"/>
              </a:ext>
            </a:extLst>
          </p:cNvPr>
          <p:cNvSpPr txBox="1"/>
          <p:nvPr/>
        </p:nvSpPr>
        <p:spPr>
          <a:xfrm>
            <a:off x="3991631" y="2472224"/>
            <a:ext cx="151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56163F-1A34-4113-8BE9-449330D78999}"/>
              </a:ext>
            </a:extLst>
          </p:cNvPr>
          <p:cNvSpPr txBox="1"/>
          <p:nvPr/>
        </p:nvSpPr>
        <p:spPr>
          <a:xfrm>
            <a:off x="104052" y="3015505"/>
            <a:ext cx="1814250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Estudiantes de pregrado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3799480-9416-41FF-B926-AF878F59816E}"/>
              </a:ext>
            </a:extLst>
          </p:cNvPr>
          <p:cNvSpPr txBox="1"/>
          <p:nvPr/>
        </p:nvSpPr>
        <p:spPr>
          <a:xfrm>
            <a:off x="2309805" y="3015505"/>
            <a:ext cx="1596207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Estudiantes de magíster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BC76011-6542-4A56-9790-DE5AF606F253}"/>
              </a:ext>
            </a:extLst>
          </p:cNvPr>
          <p:cNvSpPr txBox="1"/>
          <p:nvPr/>
        </p:nvSpPr>
        <p:spPr>
          <a:xfrm>
            <a:off x="4055651" y="2998494"/>
            <a:ext cx="1596207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Estudiantes de doctorado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142E544-B82E-4DE9-9F59-E59204AF6625}"/>
              </a:ext>
            </a:extLst>
          </p:cNvPr>
          <p:cNvCxnSpPr>
            <a:cxnSpLocks/>
          </p:cNvCxnSpPr>
          <p:nvPr/>
        </p:nvCxnSpPr>
        <p:spPr>
          <a:xfrm>
            <a:off x="3973138" y="2501529"/>
            <a:ext cx="0" cy="6363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CA2386F-3CA1-48C0-83FE-E75D26339799}"/>
              </a:ext>
            </a:extLst>
          </p:cNvPr>
          <p:cNvCxnSpPr>
            <a:cxnSpLocks/>
          </p:cNvCxnSpPr>
          <p:nvPr/>
        </p:nvCxnSpPr>
        <p:spPr>
          <a:xfrm>
            <a:off x="2043900" y="2501529"/>
            <a:ext cx="0" cy="6363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bject 6">
            <a:extLst>
              <a:ext uri="{FF2B5EF4-FFF2-40B4-BE49-F238E27FC236}">
                <a16:creationId xmlns:a16="http://schemas.microsoft.com/office/drawing/2014/main" id="{CBB9615C-1504-42CA-BABC-43E8BF9844D5}"/>
              </a:ext>
            </a:extLst>
          </p:cNvPr>
          <p:cNvSpPr txBox="1"/>
          <p:nvPr/>
        </p:nvSpPr>
        <p:spPr>
          <a:xfrm>
            <a:off x="6663495" y="1266933"/>
            <a:ext cx="2050000" cy="1767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 spc="-4">
                <a:latin typeface="Arial Narrow" panose="020B0606020202030204" pitchFamily="34" charset="0"/>
                <a:cs typeface="Arial Narrow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11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años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consecutivos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UNAB es la Universidad con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mayores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postulaciones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 Sistema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Único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 las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Universidades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chilenas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pic>
        <p:nvPicPr>
          <p:cNvPr id="18" name="Gráfico 17" descr="Cinta con relleno sólido">
            <a:extLst>
              <a:ext uri="{FF2B5EF4-FFF2-40B4-BE49-F238E27FC236}">
                <a16:creationId xmlns:a16="http://schemas.microsoft.com/office/drawing/2014/main" id="{DD039F22-90DB-4F41-805B-57A35ADC4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5316" y="1305868"/>
            <a:ext cx="914400" cy="914400"/>
          </a:xfrm>
          <a:prstGeom prst="rect">
            <a:avLst/>
          </a:prstGeom>
        </p:spPr>
      </p:pic>
      <p:sp>
        <p:nvSpPr>
          <p:cNvPr id="19" name="2 CuadroTexto">
            <a:extLst>
              <a:ext uri="{FF2B5EF4-FFF2-40B4-BE49-F238E27FC236}">
                <a16:creationId xmlns:a16="http://schemas.microsoft.com/office/drawing/2014/main" id="{6BEA9B5A-7289-496D-ADAA-1A0124DF74A1}"/>
              </a:ext>
            </a:extLst>
          </p:cNvPr>
          <p:cNvSpPr txBox="1"/>
          <p:nvPr/>
        </p:nvSpPr>
        <p:spPr>
          <a:xfrm>
            <a:off x="5595893" y="4069207"/>
            <a:ext cx="195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82.000</a:t>
            </a:r>
            <a:r>
              <a:rPr lang="es-CL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s-CL" sz="32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2 CuadroTexto">
            <a:extLst>
              <a:ext uri="{FF2B5EF4-FFF2-40B4-BE49-F238E27FC236}">
                <a16:creationId xmlns:a16="http://schemas.microsoft.com/office/drawing/2014/main" id="{E982F8A9-374E-48F3-8D17-2B1410779363}"/>
              </a:ext>
            </a:extLst>
          </p:cNvPr>
          <p:cNvSpPr txBox="1"/>
          <p:nvPr/>
        </p:nvSpPr>
        <p:spPr>
          <a:xfrm>
            <a:off x="5819495" y="4984727"/>
            <a:ext cx="174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20.000</a:t>
            </a:r>
            <a:r>
              <a:rPr lang="es-CL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3FE6BB7-FB51-4316-8C6B-1174EB57F241}"/>
              </a:ext>
            </a:extLst>
          </p:cNvPr>
          <p:cNvSpPr txBox="1"/>
          <p:nvPr/>
        </p:nvSpPr>
        <p:spPr>
          <a:xfrm>
            <a:off x="6320308" y="4565723"/>
            <a:ext cx="1187270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Titulados de pregrado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997D198-47B2-4BF5-8BE1-FF2257A15BFE}"/>
              </a:ext>
            </a:extLst>
          </p:cNvPr>
          <p:cNvSpPr txBox="1"/>
          <p:nvPr/>
        </p:nvSpPr>
        <p:spPr>
          <a:xfrm>
            <a:off x="6100512" y="5493369"/>
            <a:ext cx="1421992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Graduados de postgrado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409D5FE-93A4-43CF-AE82-26C275C12A17}"/>
              </a:ext>
            </a:extLst>
          </p:cNvPr>
          <p:cNvSpPr/>
          <p:nvPr/>
        </p:nvSpPr>
        <p:spPr>
          <a:xfrm>
            <a:off x="5768272" y="3923749"/>
            <a:ext cx="3203896" cy="21740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08868252-5951-42DB-BEC4-EC6EB051FD11}"/>
              </a:ext>
            </a:extLst>
          </p:cNvPr>
          <p:cNvSpPr/>
          <p:nvPr/>
        </p:nvSpPr>
        <p:spPr>
          <a:xfrm>
            <a:off x="605611" y="4872822"/>
            <a:ext cx="1382543" cy="38611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1CD50CEE-F160-49B4-8553-C4CB4CCC1C99}"/>
              </a:ext>
            </a:extLst>
          </p:cNvPr>
          <p:cNvSpPr/>
          <p:nvPr/>
        </p:nvSpPr>
        <p:spPr>
          <a:xfrm>
            <a:off x="2138040" y="4863540"/>
            <a:ext cx="1208681" cy="31717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A3A0D7E4-DA2D-4961-B798-2EAE7E8A9E81}"/>
              </a:ext>
            </a:extLst>
          </p:cNvPr>
          <p:cNvSpPr/>
          <p:nvPr/>
        </p:nvSpPr>
        <p:spPr>
          <a:xfrm>
            <a:off x="3483130" y="4863539"/>
            <a:ext cx="1326198" cy="380737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166D9E3E-23D2-4E31-92EA-90B1068481D6}"/>
              </a:ext>
            </a:extLst>
          </p:cNvPr>
          <p:cNvSpPr/>
          <p:nvPr/>
        </p:nvSpPr>
        <p:spPr>
          <a:xfrm>
            <a:off x="1257673" y="5942216"/>
            <a:ext cx="1382543" cy="38611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3A856E-3A51-45D4-8544-B9E6C1B343CA}"/>
              </a:ext>
            </a:extLst>
          </p:cNvPr>
          <p:cNvSpPr/>
          <p:nvPr/>
        </p:nvSpPr>
        <p:spPr>
          <a:xfrm>
            <a:off x="3839349" y="5968149"/>
            <a:ext cx="1143815" cy="36601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 CuadroTexto">
            <a:extLst>
              <a:ext uri="{FF2B5EF4-FFF2-40B4-BE49-F238E27FC236}">
                <a16:creationId xmlns:a16="http://schemas.microsoft.com/office/drawing/2014/main" id="{694AB011-118F-444C-BEAE-A809DF9036F3}"/>
              </a:ext>
            </a:extLst>
          </p:cNvPr>
          <p:cNvSpPr txBox="1"/>
          <p:nvPr/>
        </p:nvSpPr>
        <p:spPr>
          <a:xfrm>
            <a:off x="855981" y="4208140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2 CuadroTexto">
            <a:extLst>
              <a:ext uri="{FF2B5EF4-FFF2-40B4-BE49-F238E27FC236}">
                <a16:creationId xmlns:a16="http://schemas.microsoft.com/office/drawing/2014/main" id="{4C082097-E299-4D3C-A94B-741E740F3655}"/>
              </a:ext>
            </a:extLst>
          </p:cNvPr>
          <p:cNvSpPr txBox="1"/>
          <p:nvPr/>
        </p:nvSpPr>
        <p:spPr>
          <a:xfrm>
            <a:off x="2222889" y="4206779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2 CuadroTexto">
            <a:extLst>
              <a:ext uri="{FF2B5EF4-FFF2-40B4-BE49-F238E27FC236}">
                <a16:creationId xmlns:a16="http://schemas.microsoft.com/office/drawing/2014/main" id="{E0EA8220-3DE6-4950-A67B-9EC710C717A0}"/>
              </a:ext>
            </a:extLst>
          </p:cNvPr>
          <p:cNvSpPr txBox="1"/>
          <p:nvPr/>
        </p:nvSpPr>
        <p:spPr>
          <a:xfrm>
            <a:off x="3621508" y="4214310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2 CuadroTexto">
            <a:extLst>
              <a:ext uri="{FF2B5EF4-FFF2-40B4-BE49-F238E27FC236}">
                <a16:creationId xmlns:a16="http://schemas.microsoft.com/office/drawing/2014/main" id="{0935EAE9-64D8-4354-9D64-811410113180}"/>
              </a:ext>
            </a:extLst>
          </p:cNvPr>
          <p:cNvSpPr txBox="1"/>
          <p:nvPr/>
        </p:nvSpPr>
        <p:spPr>
          <a:xfrm>
            <a:off x="516722" y="5788596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2 CuadroTexto">
            <a:extLst>
              <a:ext uri="{FF2B5EF4-FFF2-40B4-BE49-F238E27FC236}">
                <a16:creationId xmlns:a16="http://schemas.microsoft.com/office/drawing/2014/main" id="{C94E61CF-726B-40D0-AABB-50F66FAB8FE7}"/>
              </a:ext>
            </a:extLst>
          </p:cNvPr>
          <p:cNvSpPr txBox="1"/>
          <p:nvPr/>
        </p:nvSpPr>
        <p:spPr>
          <a:xfrm>
            <a:off x="3041969" y="5799482"/>
            <a:ext cx="78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C676CF9-8569-4B2E-B222-F0BEA969D123}"/>
              </a:ext>
            </a:extLst>
          </p:cNvPr>
          <p:cNvSpPr txBox="1"/>
          <p:nvPr/>
        </p:nvSpPr>
        <p:spPr>
          <a:xfrm>
            <a:off x="636063" y="4888510"/>
            <a:ext cx="1259499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Programas de pregrado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8330D1B-D46C-47A1-B5CD-F7C0A54318DD}"/>
              </a:ext>
            </a:extLst>
          </p:cNvPr>
          <p:cNvSpPr txBox="1"/>
          <p:nvPr/>
        </p:nvSpPr>
        <p:spPr>
          <a:xfrm>
            <a:off x="2147777" y="4939310"/>
            <a:ext cx="1101435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Magíster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D7D4118-13D7-404C-BFF3-4E4F8C099888}"/>
              </a:ext>
            </a:extLst>
          </p:cNvPr>
          <p:cNvSpPr txBox="1"/>
          <p:nvPr/>
        </p:nvSpPr>
        <p:spPr>
          <a:xfrm>
            <a:off x="3491132" y="4876477"/>
            <a:ext cx="1326198" cy="3962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Especialidades Médicas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6F0D573-F547-42AB-B6DC-606DA704F623}"/>
              </a:ext>
            </a:extLst>
          </p:cNvPr>
          <p:cNvSpPr txBox="1"/>
          <p:nvPr/>
        </p:nvSpPr>
        <p:spPr>
          <a:xfrm>
            <a:off x="1372712" y="5959361"/>
            <a:ext cx="1256966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Especialidades Odontológicas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5712C41-9ED0-4790-BE66-DD4EE9D1D644}"/>
              </a:ext>
            </a:extLst>
          </p:cNvPr>
          <p:cNvSpPr txBox="1"/>
          <p:nvPr/>
        </p:nvSpPr>
        <p:spPr>
          <a:xfrm>
            <a:off x="3922683" y="5978630"/>
            <a:ext cx="1050213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Programas de doctorado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B2D8B1A-B568-4310-966F-620DB215CBF1}"/>
              </a:ext>
            </a:extLst>
          </p:cNvPr>
          <p:cNvSpPr/>
          <p:nvPr/>
        </p:nvSpPr>
        <p:spPr>
          <a:xfrm>
            <a:off x="293915" y="3915239"/>
            <a:ext cx="5029200" cy="28961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1F01B37F-70F5-4BEC-85BC-AA6B1883A140}"/>
              </a:ext>
            </a:extLst>
          </p:cNvPr>
          <p:cNvSpPr/>
          <p:nvPr/>
        </p:nvSpPr>
        <p:spPr>
          <a:xfrm>
            <a:off x="1276592" y="3655722"/>
            <a:ext cx="3230634" cy="46061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63686CB-E49D-41DE-B2DD-C4919250A0C5}"/>
              </a:ext>
            </a:extLst>
          </p:cNvPr>
          <p:cNvSpPr txBox="1"/>
          <p:nvPr/>
        </p:nvSpPr>
        <p:spPr>
          <a:xfrm>
            <a:off x="963160" y="3776303"/>
            <a:ext cx="3651644" cy="26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600" b="1" dirty="0">
                <a:solidFill>
                  <a:schemeClr val="bg1"/>
                </a:solidFill>
                <a:latin typeface="Arial "/>
                <a:cs typeface="Arial Narrow"/>
              </a:rPr>
              <a:t>OFERTA ACADÉMICA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EAB5AF6F-47B2-4634-B91D-3F1FD9574E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33" y="4303815"/>
            <a:ext cx="529684" cy="1233033"/>
          </a:xfrm>
          <a:prstGeom prst="rect">
            <a:avLst/>
          </a:prstGeom>
        </p:spPr>
      </p:pic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EABA34A8-F0D6-4550-9A4F-943CB2A05196}"/>
              </a:ext>
            </a:extLst>
          </p:cNvPr>
          <p:cNvCxnSpPr>
            <a:cxnSpLocks/>
          </p:cNvCxnSpPr>
          <p:nvPr/>
        </p:nvCxnSpPr>
        <p:spPr>
          <a:xfrm>
            <a:off x="7918440" y="4325084"/>
            <a:ext cx="0" cy="1293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80FA09D-A400-43F3-8B14-DAAA0EFFF547}"/>
              </a:ext>
            </a:extLst>
          </p:cNvPr>
          <p:cNvSpPr txBox="1"/>
          <p:nvPr/>
        </p:nvSpPr>
        <p:spPr>
          <a:xfrm>
            <a:off x="1335355" y="177986"/>
            <a:ext cx="175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Sobre UNAB</a:t>
            </a:r>
          </a:p>
        </p:txBody>
      </p:sp>
      <p:sp>
        <p:nvSpPr>
          <p:cNvPr id="45" name="2 CuadroTexto">
            <a:extLst>
              <a:ext uri="{FF2B5EF4-FFF2-40B4-BE49-F238E27FC236}">
                <a16:creationId xmlns:a16="http://schemas.microsoft.com/office/drawing/2014/main" id="{A33B02BF-474F-4EC1-89A2-DD46169F255C}"/>
              </a:ext>
            </a:extLst>
          </p:cNvPr>
          <p:cNvSpPr txBox="1"/>
          <p:nvPr/>
        </p:nvSpPr>
        <p:spPr>
          <a:xfrm>
            <a:off x="7188862" y="6458627"/>
            <a:ext cx="15428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32">
              <a:defRPr/>
            </a:pPr>
            <a:r>
              <a:rPr lang="es-ES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L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76197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A5C54F-9FD8-E24E-BCBF-7BEE2410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65"/>
            <a:ext cx="9144000" cy="692533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980FA09D-A400-43F3-8B14-DAAA0EFFF547}"/>
              </a:ext>
            </a:extLst>
          </p:cNvPr>
          <p:cNvSpPr txBox="1"/>
          <p:nvPr/>
        </p:nvSpPr>
        <p:spPr>
          <a:xfrm>
            <a:off x="1335355" y="177986"/>
            <a:ext cx="3364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Rankings internacionales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18938049-0F80-4EAE-8198-6C2686817E55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3170530" y="4389122"/>
            <a:ext cx="5837683" cy="2629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88A50177-678A-40ED-B49B-E7EFBCECB53B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236341" y="1572666"/>
            <a:ext cx="8771872" cy="45689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pic>
        <p:nvPicPr>
          <p:cNvPr id="47" name="Imagen 46">
            <a:extLst>
              <a:ext uri="{FF2B5EF4-FFF2-40B4-BE49-F238E27FC236}">
                <a16:creationId xmlns:a16="http://schemas.microsoft.com/office/drawing/2014/main" id="{267A73A7-9039-415B-A08E-3499892BD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66" y="3822683"/>
            <a:ext cx="2090565" cy="2587217"/>
          </a:xfrm>
          <a:prstGeom prst="rect">
            <a:avLst/>
          </a:prstGeom>
        </p:spPr>
      </p:pic>
      <p:sp>
        <p:nvSpPr>
          <p:cNvPr id="48" name="Rectángulo: esquinas superiores redondeadas 47">
            <a:extLst>
              <a:ext uri="{FF2B5EF4-FFF2-40B4-BE49-F238E27FC236}">
                <a16:creationId xmlns:a16="http://schemas.microsoft.com/office/drawing/2014/main" id="{E61C202E-F2C0-485C-82A5-4D3F8CDF3BCA}"/>
              </a:ext>
            </a:extLst>
          </p:cNvPr>
          <p:cNvSpPr/>
          <p:nvPr/>
        </p:nvSpPr>
        <p:spPr>
          <a:xfrm>
            <a:off x="368709" y="1291471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8C1DD11-55D6-4B5C-A9E9-5A14B2D3FD95}"/>
              </a:ext>
            </a:extLst>
          </p:cNvPr>
          <p:cNvSpPr txBox="1"/>
          <p:nvPr/>
        </p:nvSpPr>
        <p:spPr>
          <a:xfrm>
            <a:off x="344595" y="1365663"/>
            <a:ext cx="2037654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1 de las 4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universidades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chilenas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reconocidas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en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Ranking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Shangai</a:t>
            </a:r>
            <a:endParaRPr lang="es-ES" sz="14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50" name="Rectángulo: esquinas superiores redondeadas 49">
            <a:extLst>
              <a:ext uri="{FF2B5EF4-FFF2-40B4-BE49-F238E27FC236}">
                <a16:creationId xmlns:a16="http://schemas.microsoft.com/office/drawing/2014/main" id="{C21CC7EC-618B-405B-A4CA-5900B72D6BF9}"/>
              </a:ext>
            </a:extLst>
          </p:cNvPr>
          <p:cNvSpPr/>
          <p:nvPr/>
        </p:nvSpPr>
        <p:spPr>
          <a:xfrm>
            <a:off x="2530096" y="1287308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C1F02D9-CF39-47C3-A13B-F2DF6F95766E}"/>
              </a:ext>
            </a:extLst>
          </p:cNvPr>
          <p:cNvSpPr txBox="1"/>
          <p:nvPr/>
        </p:nvSpPr>
        <p:spPr>
          <a:xfrm>
            <a:off x="2560411" y="1361500"/>
            <a:ext cx="1941917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Dentro de las 3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mejores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universidades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chilenas</a:t>
            </a:r>
            <a:endParaRPr lang="es-ES" sz="14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52" name="Rectángulo: esquinas superiores redondeadas 51">
            <a:extLst>
              <a:ext uri="{FF2B5EF4-FFF2-40B4-BE49-F238E27FC236}">
                <a16:creationId xmlns:a16="http://schemas.microsoft.com/office/drawing/2014/main" id="{99A9AB35-80AB-4A0A-9E79-D27B74B6D9EB}"/>
              </a:ext>
            </a:extLst>
          </p:cNvPr>
          <p:cNvSpPr/>
          <p:nvPr/>
        </p:nvSpPr>
        <p:spPr>
          <a:xfrm>
            <a:off x="4735387" y="1283145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1083317-8C61-405E-8450-CE4F7D3E43EC}"/>
              </a:ext>
            </a:extLst>
          </p:cNvPr>
          <p:cNvSpPr txBox="1"/>
          <p:nvPr/>
        </p:nvSpPr>
        <p:spPr>
          <a:xfrm>
            <a:off x="4821119" y="1456494"/>
            <a:ext cx="1264817" cy="444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>
                <a:solidFill>
                  <a:prstClr val="white"/>
                </a:solidFill>
                <a:latin typeface="Arial "/>
                <a:cs typeface="Arial Narrow"/>
              </a:rPr>
              <a:t>5to</a:t>
            </a:r>
            <a:endParaRPr lang="es-ES" sz="32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304147B-804D-4B50-8D52-13C143EAEF86}"/>
              </a:ext>
            </a:extLst>
          </p:cNvPr>
          <p:cNvSpPr txBox="1"/>
          <p:nvPr/>
        </p:nvSpPr>
        <p:spPr>
          <a:xfrm>
            <a:off x="5672175" y="1423198"/>
            <a:ext cx="747636" cy="547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Lugar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en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Chile</a:t>
            </a:r>
            <a:endParaRPr lang="es-ES" sz="14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380B9D84-30B0-408F-9F74-CAC6B69B3A35}"/>
              </a:ext>
            </a:extLst>
          </p:cNvPr>
          <p:cNvSpPr txBox="1"/>
          <p:nvPr/>
        </p:nvSpPr>
        <p:spPr>
          <a:xfrm>
            <a:off x="303289" y="2231084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ACADEMIC RANKING OF WORLD UNIVERSITIES (ARWU) 2021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0126F060-AA41-4A35-B6D0-A26A734D0EC9}"/>
              </a:ext>
            </a:extLst>
          </p:cNvPr>
          <p:cNvSpPr txBox="1"/>
          <p:nvPr/>
        </p:nvSpPr>
        <p:spPr>
          <a:xfrm>
            <a:off x="2464677" y="2226921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TIMES HIGHER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EDUCATION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IMPACT RANKING 2021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8A569553-7AC7-4085-8D7E-C31C21B3FEFA}"/>
              </a:ext>
            </a:extLst>
          </p:cNvPr>
          <p:cNvSpPr txBox="1"/>
          <p:nvPr/>
        </p:nvSpPr>
        <p:spPr>
          <a:xfrm>
            <a:off x="4639653" y="2229889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SCIMAGO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INSTITUTIONAL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RANKING 2021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9AA51F1E-C0A0-498D-804A-3108082A4155}"/>
              </a:ext>
            </a:extLst>
          </p:cNvPr>
          <p:cNvSpPr txBox="1"/>
          <p:nvPr/>
        </p:nvSpPr>
        <p:spPr>
          <a:xfrm>
            <a:off x="303288" y="2910638"/>
            <a:ext cx="204661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Uno de los rankings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más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prestigiosos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investigación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a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nivel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mundial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.</a:t>
            </a:r>
            <a:endParaRPr lang="es-ES" sz="12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6C2743B2-6FC8-4889-A253-6AC59DBEBADB}"/>
              </a:ext>
            </a:extLst>
          </p:cNvPr>
          <p:cNvSpPr txBox="1"/>
          <p:nvPr/>
        </p:nvSpPr>
        <p:spPr>
          <a:xfrm>
            <a:off x="2464677" y="2910638"/>
            <a:ext cx="2219935" cy="61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Medición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global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basada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el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cumplimiento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de los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Objetivos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de Desarrollo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Sostenible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de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Naciones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Unidas</a:t>
            </a:r>
            <a:endParaRPr lang="es-ES" sz="12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42E77A33-9317-4E7F-AD0B-D02C53A47E32}"/>
              </a:ext>
            </a:extLst>
          </p:cNvPr>
          <p:cNvSpPr txBox="1"/>
          <p:nvPr/>
        </p:nvSpPr>
        <p:spPr>
          <a:xfrm>
            <a:off x="4630689" y="2910638"/>
            <a:ext cx="2037654" cy="99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Este ranking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reconoce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anualmente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el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nivel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de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investigación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de las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universidades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todo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el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mundo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. 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UNAB es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además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una de las 3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universidades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chilenas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que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investiga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todas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las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disciplinas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. 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E7BFEE0D-D67E-45AE-B3E9-2FE0F13B6098}"/>
              </a:ext>
            </a:extLst>
          </p:cNvPr>
          <p:cNvSpPr txBox="1"/>
          <p:nvPr/>
        </p:nvSpPr>
        <p:spPr>
          <a:xfrm>
            <a:off x="4152202" y="4951854"/>
            <a:ext cx="3643291" cy="26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DENTRO DE LAS 4 MEJORES DE CHILE: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6CFE44B8-F3B6-4964-9940-44CE909E969B}"/>
              </a:ext>
            </a:extLst>
          </p:cNvPr>
          <p:cNvSpPr/>
          <p:nvPr/>
        </p:nvSpPr>
        <p:spPr>
          <a:xfrm>
            <a:off x="4359569" y="5297057"/>
            <a:ext cx="2939499" cy="538132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2 CuadroTexto">
            <a:extLst>
              <a:ext uri="{FF2B5EF4-FFF2-40B4-BE49-F238E27FC236}">
                <a16:creationId xmlns:a16="http://schemas.microsoft.com/office/drawing/2014/main" id="{B892B35F-4A98-465C-9FBF-6B3C5345AC13}"/>
              </a:ext>
            </a:extLst>
          </p:cNvPr>
          <p:cNvSpPr txBox="1"/>
          <p:nvPr/>
        </p:nvSpPr>
        <p:spPr>
          <a:xfrm>
            <a:off x="4606223" y="5301916"/>
            <a:ext cx="269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>
              <a:defRPr/>
            </a:pP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2021 SCIMAGO RANKING INNOVACIÓN</a:t>
            </a:r>
            <a:endParaRPr lang="es-CL" sz="14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ángulo: esquinas superiores redondeadas 63">
            <a:extLst>
              <a:ext uri="{FF2B5EF4-FFF2-40B4-BE49-F238E27FC236}">
                <a16:creationId xmlns:a16="http://schemas.microsoft.com/office/drawing/2014/main" id="{E83E0F09-ABF9-470A-9A22-87947EF7FCEA}"/>
              </a:ext>
            </a:extLst>
          </p:cNvPr>
          <p:cNvSpPr/>
          <p:nvPr/>
        </p:nvSpPr>
        <p:spPr>
          <a:xfrm rot="10800000">
            <a:off x="289842" y="4968477"/>
            <a:ext cx="1945470" cy="1427200"/>
          </a:xfrm>
          <a:prstGeom prst="round2SameRect">
            <a:avLst>
              <a:gd name="adj1" fmla="val 16401"/>
              <a:gd name="adj2" fmla="val 0"/>
            </a:avLst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CEBE582-B9F8-411D-BB77-BFE123004327}"/>
              </a:ext>
            </a:extLst>
          </p:cNvPr>
          <p:cNvSpPr txBox="1"/>
          <p:nvPr/>
        </p:nvSpPr>
        <p:spPr>
          <a:xfrm>
            <a:off x="316606" y="5060070"/>
            <a:ext cx="1945470" cy="1301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dirty="0">
                <a:solidFill>
                  <a:prstClr val="white"/>
                </a:solidFill>
                <a:latin typeface="Arial Narrow"/>
                <a:cs typeface="Arial Narrow"/>
              </a:rPr>
              <a:t>UNAB </a:t>
            </a:r>
            <a:r>
              <a:rPr lang="en-US" sz="1600" dirty="0" err="1">
                <a:solidFill>
                  <a:prstClr val="white"/>
                </a:solidFill>
                <a:latin typeface="Arial Narrow"/>
                <a:cs typeface="Arial Narrow"/>
              </a:rPr>
              <a:t>obtiene</a:t>
            </a:r>
            <a:r>
              <a:rPr lang="en-US" sz="1600" dirty="0">
                <a:solidFill>
                  <a:prstClr val="white"/>
                </a:solidFill>
                <a:latin typeface="Arial Narrow"/>
                <a:cs typeface="Arial Narrow"/>
              </a:rPr>
              <a:t> 5 </a:t>
            </a:r>
            <a:r>
              <a:rPr lang="en-US" sz="1600" dirty="0" err="1">
                <a:solidFill>
                  <a:prstClr val="white"/>
                </a:solidFill>
                <a:latin typeface="Arial Narrow"/>
                <a:cs typeface="Arial Narrow"/>
              </a:rPr>
              <a:t>estrellas</a:t>
            </a:r>
            <a:r>
              <a:rPr lang="en-US" sz="1600" dirty="0">
                <a:solidFill>
                  <a:prstClr val="white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 Narrow"/>
                <a:cs typeface="Arial Narrow"/>
              </a:rPr>
              <a:t>en</a:t>
            </a:r>
            <a:r>
              <a:rPr lang="en-US" sz="1600" dirty="0">
                <a:solidFill>
                  <a:prstClr val="white"/>
                </a:solidFill>
                <a:latin typeface="Arial Narrow"/>
                <a:cs typeface="Arial Narrow"/>
              </a:rPr>
              <a:t> las </a:t>
            </a:r>
            <a:r>
              <a:rPr lang="en-US" sz="1600" dirty="0" err="1">
                <a:solidFill>
                  <a:prstClr val="white"/>
                </a:solidFill>
                <a:latin typeface="Arial Narrow"/>
                <a:cs typeface="Arial Narrow"/>
              </a:rPr>
              <a:t>siguientes</a:t>
            </a:r>
            <a:r>
              <a:rPr lang="en-US" sz="1600" dirty="0">
                <a:solidFill>
                  <a:prstClr val="white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 Narrow"/>
                <a:cs typeface="Arial Narrow"/>
              </a:rPr>
              <a:t>categorías</a:t>
            </a:r>
            <a:r>
              <a:rPr lang="en-US" sz="1600" dirty="0">
                <a:solidFill>
                  <a:prstClr val="white"/>
                </a:solidFill>
                <a:latin typeface="Arial Narrow"/>
                <a:cs typeface="Arial Narrow"/>
              </a:rPr>
              <a:t>: </a:t>
            </a:r>
            <a:r>
              <a:rPr lang="en-US" sz="1600" dirty="0" err="1">
                <a:solidFill>
                  <a:prstClr val="white"/>
                </a:solidFill>
                <a:latin typeface="Arial Narrow"/>
                <a:cs typeface="Arial Narrow"/>
              </a:rPr>
              <a:t>educación</a:t>
            </a:r>
            <a:r>
              <a:rPr lang="en-US" sz="1600" dirty="0">
                <a:solidFill>
                  <a:prstClr val="white"/>
                </a:solidFill>
                <a:latin typeface="Arial Narrow"/>
                <a:cs typeface="Arial Narrow"/>
              </a:rPr>
              <a:t> digital, inclusion, </a:t>
            </a:r>
            <a:r>
              <a:rPr lang="en-US" sz="1600" dirty="0" err="1">
                <a:solidFill>
                  <a:prstClr val="white"/>
                </a:solidFill>
                <a:latin typeface="Arial Narrow"/>
                <a:cs typeface="Arial Narrow"/>
              </a:rPr>
              <a:t>empleabilidad</a:t>
            </a:r>
            <a:r>
              <a:rPr lang="en-US" sz="1600" dirty="0">
                <a:solidFill>
                  <a:prstClr val="white"/>
                </a:solidFill>
                <a:latin typeface="Arial Narrow"/>
                <a:cs typeface="Arial Narrow"/>
              </a:rPr>
              <a:t> y </a:t>
            </a:r>
            <a:r>
              <a:rPr lang="en-US" sz="1600" dirty="0" err="1">
                <a:solidFill>
                  <a:prstClr val="white"/>
                </a:solidFill>
                <a:latin typeface="Arial Narrow"/>
                <a:cs typeface="Arial Narrow"/>
              </a:rPr>
              <a:t>responsabilidad</a:t>
            </a:r>
            <a:r>
              <a:rPr lang="en-US" sz="1600" dirty="0">
                <a:solidFill>
                  <a:prstClr val="white"/>
                </a:solidFill>
                <a:latin typeface="Arial Narrow"/>
                <a:cs typeface="Arial Narrow"/>
              </a:rPr>
              <a:t> social.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EC1C0D3-2432-42A3-A88E-B113E718E464}"/>
              </a:ext>
            </a:extLst>
          </p:cNvPr>
          <p:cNvSpPr txBox="1"/>
          <p:nvPr/>
        </p:nvSpPr>
        <p:spPr>
          <a:xfrm>
            <a:off x="193833" y="4259856"/>
            <a:ext cx="2976697" cy="31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QS Stars University Ratings</a:t>
            </a:r>
            <a:endParaRPr lang="es-ES" sz="2000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204D54B4-2CA2-4D43-A4F1-D1067450E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8" y="4615250"/>
            <a:ext cx="1486239" cy="241355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CEB14A6E-C8A3-42F1-8EC2-A6451672E2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3" b="-32584"/>
          <a:stretch/>
        </p:blipFill>
        <p:spPr>
          <a:xfrm>
            <a:off x="2443056" y="5039169"/>
            <a:ext cx="1254376" cy="319998"/>
          </a:xfrm>
          <a:prstGeom prst="rect">
            <a:avLst/>
          </a:prstGeom>
        </p:spPr>
      </p:pic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8CC8A81D-A125-4CC8-924D-CD5ED051502B}"/>
              </a:ext>
            </a:extLst>
          </p:cNvPr>
          <p:cNvCxnSpPr>
            <a:cxnSpLocks/>
          </p:cNvCxnSpPr>
          <p:nvPr/>
        </p:nvCxnSpPr>
        <p:spPr>
          <a:xfrm flipV="1">
            <a:off x="368709" y="2862842"/>
            <a:ext cx="1972233" cy="4854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9BAF3EC8-9AE7-4FE0-A995-D85366D7214B}"/>
              </a:ext>
            </a:extLst>
          </p:cNvPr>
          <p:cNvCxnSpPr>
            <a:cxnSpLocks/>
          </p:cNvCxnSpPr>
          <p:nvPr/>
        </p:nvCxnSpPr>
        <p:spPr>
          <a:xfrm>
            <a:off x="2560412" y="2871858"/>
            <a:ext cx="1941918" cy="1302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178C7B01-B795-4217-A2B4-0D4466760A18}"/>
              </a:ext>
            </a:extLst>
          </p:cNvPr>
          <p:cNvCxnSpPr>
            <a:cxnSpLocks/>
          </p:cNvCxnSpPr>
          <p:nvPr/>
        </p:nvCxnSpPr>
        <p:spPr>
          <a:xfrm>
            <a:off x="4735387" y="2884883"/>
            <a:ext cx="1972234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13F45AA1-F447-4F01-BDBE-2836DAB3984A}"/>
              </a:ext>
            </a:extLst>
          </p:cNvPr>
          <p:cNvCxnSpPr>
            <a:cxnSpLocks/>
          </p:cNvCxnSpPr>
          <p:nvPr/>
        </p:nvCxnSpPr>
        <p:spPr>
          <a:xfrm flipH="1" flipV="1">
            <a:off x="9008213" y="1620729"/>
            <a:ext cx="17154" cy="2794683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74" name="CuadroTexto 73">
            <a:extLst>
              <a:ext uri="{FF2B5EF4-FFF2-40B4-BE49-F238E27FC236}">
                <a16:creationId xmlns:a16="http://schemas.microsoft.com/office/drawing/2014/main" id="{4E3912A0-43FD-4B0D-BC7A-BDDE0DA3BDE5}"/>
              </a:ext>
            </a:extLst>
          </p:cNvPr>
          <p:cNvSpPr txBox="1"/>
          <p:nvPr/>
        </p:nvSpPr>
        <p:spPr>
          <a:xfrm>
            <a:off x="2412439" y="5405497"/>
            <a:ext cx="1308067" cy="547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4 </a:t>
            </a:r>
            <a:r>
              <a:rPr lang="en-US" sz="1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estrellas</a:t>
            </a:r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</a:t>
            </a:r>
            <a:r>
              <a:rPr lang="en-US" sz="1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en</a:t>
            </a:r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 </a:t>
            </a:r>
            <a:r>
              <a:rPr lang="en-US" sz="1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Enseñanza</a:t>
            </a:r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 e </a:t>
            </a:r>
            <a:r>
              <a:rPr lang="en-US" sz="1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Internacionalidad</a:t>
            </a:r>
            <a:endParaRPr lang="es-ES" sz="14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9552D179-A100-40A3-8D71-FCBD55C3A224}"/>
              </a:ext>
            </a:extLst>
          </p:cNvPr>
          <p:cNvSpPr/>
          <p:nvPr/>
        </p:nvSpPr>
        <p:spPr>
          <a:xfrm>
            <a:off x="92341" y="1498846"/>
            <a:ext cx="144000" cy="1476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2 CuadroTexto">
            <a:extLst>
              <a:ext uri="{FF2B5EF4-FFF2-40B4-BE49-F238E27FC236}">
                <a16:creationId xmlns:a16="http://schemas.microsoft.com/office/drawing/2014/main" id="{DD5460DB-C730-4037-9A00-EFB2EEC92728}"/>
              </a:ext>
            </a:extLst>
          </p:cNvPr>
          <p:cNvSpPr txBox="1"/>
          <p:nvPr/>
        </p:nvSpPr>
        <p:spPr>
          <a:xfrm>
            <a:off x="7188862" y="6403211"/>
            <a:ext cx="154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32">
              <a:defRPr/>
            </a:pPr>
            <a:r>
              <a:rPr lang="es-E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L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7" name="Rectángulo: esquinas superiores redondeadas 76">
            <a:extLst>
              <a:ext uri="{FF2B5EF4-FFF2-40B4-BE49-F238E27FC236}">
                <a16:creationId xmlns:a16="http://schemas.microsoft.com/office/drawing/2014/main" id="{55CB533F-CFD2-43C7-BD3E-F8A6FA8D0F69}"/>
              </a:ext>
            </a:extLst>
          </p:cNvPr>
          <p:cNvSpPr/>
          <p:nvPr/>
        </p:nvSpPr>
        <p:spPr>
          <a:xfrm>
            <a:off x="6871800" y="1283145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3FF64A43-8B8D-4C23-8968-5BBD3FD839CF}"/>
              </a:ext>
            </a:extLst>
          </p:cNvPr>
          <p:cNvSpPr txBox="1"/>
          <p:nvPr/>
        </p:nvSpPr>
        <p:spPr>
          <a:xfrm>
            <a:off x="6929824" y="1456494"/>
            <a:ext cx="1264817" cy="444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>
                <a:solidFill>
                  <a:prstClr val="white"/>
                </a:solidFill>
                <a:latin typeface="Arial "/>
                <a:cs typeface="Arial Narrow"/>
              </a:rPr>
              <a:t>4to</a:t>
            </a:r>
            <a:endParaRPr lang="es-ES" sz="32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B5D11452-BA41-409B-B127-F4712FC5457E}"/>
              </a:ext>
            </a:extLst>
          </p:cNvPr>
          <p:cNvSpPr txBox="1"/>
          <p:nvPr/>
        </p:nvSpPr>
        <p:spPr>
          <a:xfrm>
            <a:off x="7808588" y="1423198"/>
            <a:ext cx="747636" cy="547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Lugar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en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Chile</a:t>
            </a:r>
            <a:endParaRPr lang="es-ES" sz="14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8B0D475E-5918-4750-82C2-C7ABD67D5232}"/>
              </a:ext>
            </a:extLst>
          </p:cNvPr>
          <p:cNvSpPr txBox="1"/>
          <p:nvPr/>
        </p:nvSpPr>
        <p:spPr>
          <a:xfrm>
            <a:off x="6776066" y="2229889"/>
            <a:ext cx="2150541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UNIVERSITY RANKING BY ACADEMIC PERFORMANCE (URAP) 2021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98F61B50-DF28-4B9C-B1E3-5513D58B2F09}"/>
              </a:ext>
            </a:extLst>
          </p:cNvPr>
          <p:cNvSpPr txBox="1"/>
          <p:nvPr/>
        </p:nvSpPr>
        <p:spPr>
          <a:xfrm>
            <a:off x="6767102" y="2910638"/>
            <a:ext cx="2249472" cy="61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Este ranking mide el desempeño en investigación de tres mil instituciones a nivel mundial, incluidas 29 universidades chilenas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.</a:t>
            </a:r>
            <a:endParaRPr lang="es-ES" sz="12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C67F55E9-52AC-4AF5-A713-3F25A2D074D2}"/>
              </a:ext>
            </a:extLst>
          </p:cNvPr>
          <p:cNvCxnSpPr>
            <a:cxnSpLocks/>
          </p:cNvCxnSpPr>
          <p:nvPr/>
        </p:nvCxnSpPr>
        <p:spPr>
          <a:xfrm>
            <a:off x="6871800" y="2884883"/>
            <a:ext cx="1972234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4097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A5C54F-9FD8-E24E-BCBF-7BEE2410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65"/>
            <a:ext cx="9144000" cy="692533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980FA09D-A400-43F3-8B14-DAAA0EFFF547}"/>
              </a:ext>
            </a:extLst>
          </p:cNvPr>
          <p:cNvSpPr txBox="1"/>
          <p:nvPr/>
        </p:nvSpPr>
        <p:spPr>
          <a:xfrm>
            <a:off x="1335355" y="177986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Aseguramiento de la calidad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43ECD460-06AC-4799-A876-742E1BC03A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31" r="14793"/>
          <a:stretch/>
        </p:blipFill>
        <p:spPr>
          <a:xfrm>
            <a:off x="-10886" y="967287"/>
            <a:ext cx="4302598" cy="6004744"/>
          </a:xfrm>
          <a:prstGeom prst="rect">
            <a:avLst/>
          </a:prstGeom>
        </p:spPr>
      </p:pic>
      <p:sp>
        <p:nvSpPr>
          <p:cNvPr id="43" name="object 6">
            <a:extLst>
              <a:ext uri="{FF2B5EF4-FFF2-40B4-BE49-F238E27FC236}">
                <a16:creationId xmlns:a16="http://schemas.microsoft.com/office/drawing/2014/main" id="{1FD4FCBD-39F2-4624-8C37-556E1BA4C641}"/>
              </a:ext>
            </a:extLst>
          </p:cNvPr>
          <p:cNvSpPr txBox="1"/>
          <p:nvPr/>
        </p:nvSpPr>
        <p:spPr>
          <a:xfrm>
            <a:off x="4791355" y="1219650"/>
            <a:ext cx="3769277" cy="1048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784" marR="13530" defTabSz="914400">
              <a:lnSpc>
                <a:spcPts val="2565"/>
              </a:lnSpc>
              <a:spcBef>
                <a:spcPts val="128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5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años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acreditación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institucional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 por la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Comisión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 Nacional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Acreditación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 (CNA). </a:t>
            </a:r>
          </a:p>
          <a:p>
            <a:pPr marL="88264" marR="13530" defTabSz="914400">
              <a:lnSpc>
                <a:spcPct val="95621"/>
              </a:lnSpc>
              <a:spcBef>
                <a:spcPts val="920"/>
              </a:spcBef>
            </a:pPr>
            <a:r>
              <a:rPr lang="en-US" sz="1600" spc="-4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2018</a:t>
            </a:r>
            <a:r>
              <a:rPr lang="en-US" sz="1600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-</a:t>
            </a:r>
            <a:r>
              <a:rPr lang="en-US" sz="1600" spc="-4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2022</a:t>
            </a:r>
            <a:endParaRPr lang="en-US" sz="1600" dirty="0">
              <a:solidFill>
                <a:prstClr val="black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51536D9A-0170-4FFA-A623-03761C65A8F0}"/>
              </a:ext>
            </a:extLst>
          </p:cNvPr>
          <p:cNvSpPr txBox="1"/>
          <p:nvPr/>
        </p:nvSpPr>
        <p:spPr>
          <a:xfrm>
            <a:off x="4791354" y="2692922"/>
            <a:ext cx="3988009" cy="1077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>
                <a:latin typeface="Arial Narrow" panose="020B0606020202030204" pitchFamily="34" charset="0"/>
                <a:cs typeface="Arial Narrow"/>
              </a:defRPr>
            </a:lvl1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años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acreditación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internacional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por la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prestigiosa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agencia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Middle States Commission on Higher Education</a:t>
            </a:r>
          </a:p>
          <a:p>
            <a:pPr marL="88264">
              <a:lnSpc>
                <a:spcPct val="95621"/>
              </a:lnSpc>
              <a:spcBef>
                <a:spcPts val="920"/>
              </a:spcBef>
            </a:pPr>
            <a:r>
              <a:rPr lang="en-US" sz="1600" spc="-4" dirty="0">
                <a:solidFill>
                  <a:srgbClr val="C01330"/>
                </a:solidFill>
              </a:rPr>
              <a:t>2020 -2028  </a:t>
            </a:r>
          </a:p>
        </p:txBody>
      </p:sp>
      <p:sp>
        <p:nvSpPr>
          <p:cNvPr id="84" name="object 6">
            <a:extLst>
              <a:ext uri="{FF2B5EF4-FFF2-40B4-BE49-F238E27FC236}">
                <a16:creationId xmlns:a16="http://schemas.microsoft.com/office/drawing/2014/main" id="{97412188-566B-42EA-B5E4-8260E359A95D}"/>
              </a:ext>
            </a:extLst>
          </p:cNvPr>
          <p:cNvSpPr txBox="1"/>
          <p:nvPr/>
        </p:nvSpPr>
        <p:spPr>
          <a:xfrm>
            <a:off x="4701613" y="4405863"/>
            <a:ext cx="4077750" cy="973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784" marR="13530" defTabSz="914400">
              <a:lnSpc>
                <a:spcPts val="2565"/>
              </a:lnSpc>
              <a:spcBef>
                <a:spcPts val="128"/>
              </a:spcBef>
            </a:pPr>
            <a:r>
              <a:rPr lang="en-U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Sistema de </a:t>
            </a:r>
            <a:r>
              <a:rPr lang="en-US" sz="1600" spc="-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Aseguramiento</a:t>
            </a:r>
            <a:r>
              <a:rPr lang="en-U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 de la Calidad </a:t>
            </a:r>
            <a:r>
              <a:rPr lang="en-US" sz="1600" spc="-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acreditado</a:t>
            </a:r>
            <a:r>
              <a:rPr lang="en-U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 por la </a:t>
            </a:r>
            <a:r>
              <a:rPr lang="en-US" sz="1600" spc="-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Agencia</a:t>
            </a:r>
            <a:r>
              <a:rPr lang="en-U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 Nacional de </a:t>
            </a:r>
            <a:r>
              <a:rPr lang="en-US" sz="1600" spc="-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evaluación</a:t>
            </a:r>
            <a:r>
              <a:rPr lang="en-U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 de la </a:t>
            </a:r>
            <a:r>
              <a:rPr lang="en-US" sz="1600" spc="-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calidad</a:t>
            </a:r>
            <a:r>
              <a:rPr lang="en-U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 y </a:t>
            </a:r>
            <a:r>
              <a:rPr lang="en-US" sz="1600" spc="-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acreditación</a:t>
            </a:r>
            <a:r>
              <a:rPr lang="en-U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 de </a:t>
            </a:r>
            <a:r>
              <a:rPr lang="en-US" sz="1600" spc="-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España</a:t>
            </a:r>
            <a:r>
              <a:rPr lang="en-U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 (ANECA)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85" name="object 6">
            <a:extLst>
              <a:ext uri="{FF2B5EF4-FFF2-40B4-BE49-F238E27FC236}">
                <a16:creationId xmlns:a16="http://schemas.microsoft.com/office/drawing/2014/main" id="{C9A292AF-FB31-44F7-9D04-0EC94ABA424E}"/>
              </a:ext>
            </a:extLst>
          </p:cNvPr>
          <p:cNvSpPr txBox="1"/>
          <p:nvPr/>
        </p:nvSpPr>
        <p:spPr>
          <a:xfrm>
            <a:off x="4791353" y="5862963"/>
            <a:ext cx="4043373" cy="1040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 spc="-4">
                <a:latin typeface="Arial Narrow" panose="020B0606020202030204" pitchFamily="34" charset="0"/>
                <a:cs typeface="Arial Narrow"/>
              </a:defRPr>
            </a:lvl1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Primera Universidad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Privada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chilena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acreditar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área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Investigación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086C151C-1B04-4ACC-A2E2-27701DC517E3}"/>
              </a:ext>
            </a:extLst>
          </p:cNvPr>
          <p:cNvSpPr/>
          <p:nvPr/>
        </p:nvSpPr>
        <p:spPr>
          <a:xfrm flipV="1">
            <a:off x="4791355" y="2416231"/>
            <a:ext cx="3988008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FD8BD4B2-F660-407B-A926-056370BB294B}"/>
              </a:ext>
            </a:extLst>
          </p:cNvPr>
          <p:cNvSpPr/>
          <p:nvPr/>
        </p:nvSpPr>
        <p:spPr>
          <a:xfrm flipV="1">
            <a:off x="4701613" y="5650213"/>
            <a:ext cx="4167492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B11E4CA9-439C-4D71-87F0-D4C9E2706886}"/>
              </a:ext>
            </a:extLst>
          </p:cNvPr>
          <p:cNvSpPr/>
          <p:nvPr/>
        </p:nvSpPr>
        <p:spPr>
          <a:xfrm flipV="1">
            <a:off x="4667235" y="4158802"/>
            <a:ext cx="4167492" cy="45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33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8005</TotalTime>
  <Words>423</Words>
  <Application>Microsoft Office PowerPoint</Application>
  <PresentationFormat>Carta (216 x 279 mm)</PresentationFormat>
  <Paragraphs>69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Paola Alejandra Jarur Chamy</cp:lastModifiedBy>
  <cp:revision>61</cp:revision>
  <dcterms:created xsi:type="dcterms:W3CDTF">2018-06-26T20:44:09Z</dcterms:created>
  <dcterms:modified xsi:type="dcterms:W3CDTF">2022-01-31T14:54:39Z</dcterms:modified>
</cp:coreProperties>
</file>